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547" r:id="rId2"/>
    <p:sldId id="767" r:id="rId3"/>
    <p:sldId id="835" r:id="rId4"/>
    <p:sldId id="836" r:id="rId5"/>
    <p:sldId id="844" r:id="rId6"/>
    <p:sldId id="848" r:id="rId7"/>
    <p:sldId id="849" r:id="rId8"/>
    <p:sldId id="850" r:id="rId9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1" r:id="rId20"/>
    <p:sldId id="868" r:id="rId21"/>
    <p:sldId id="874" r:id="rId22"/>
    <p:sldId id="875" r:id="rId23"/>
    <p:sldId id="876" r:id="rId24"/>
    <p:sldId id="877" r:id="rId25"/>
    <p:sldId id="878" r:id="rId26"/>
    <p:sldId id="879" r:id="rId27"/>
    <p:sldId id="880" r:id="rId28"/>
    <p:sldId id="881" r:id="rId29"/>
  </p:sldIdLst>
  <p:sldSz cx="9144000" cy="5143500" type="screen16x9"/>
  <p:notesSz cx="6807200" cy="9939338"/>
  <p:embeddedFontLst>
    <p:embeddedFont>
      <p:font typeface="나눔바른고딕" panose="020B0600000101010101" charset="-127"/>
      <p:regular r:id="rId32"/>
      <p:bold r:id="rId33"/>
    </p:embeddedFont>
    <p:embeddedFont>
      <p:font typeface="나눔바른고딕OTF" panose="020B0600000101010101" charset="-127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맑은 고딕" panose="020B0503020000020004" pitchFamily="50" charset="-127"/>
      <p:regular r:id="rId42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>
          <p15:clr>
            <a:srgbClr val="A4A3A4"/>
          </p15:clr>
        </p15:guide>
        <p15:guide id="2" pos="3833">
          <p15:clr>
            <a:srgbClr val="A4A3A4"/>
          </p15:clr>
        </p15:guide>
        <p15:guide id="3" orient="horz" pos="146">
          <p15:clr>
            <a:srgbClr val="A4A3A4"/>
          </p15:clr>
        </p15:guide>
        <p15:guide id="4" orient="horz" pos="3094">
          <p15:clr>
            <a:srgbClr val="A4A3A4"/>
          </p15:clr>
        </p15:guide>
        <p15:guide id="5" pos="204">
          <p15:clr>
            <a:srgbClr val="A4A3A4"/>
          </p15:clr>
        </p15:guide>
        <p15:guide id="6" pos="5465">
          <p15:clr>
            <a:srgbClr val="A4A3A4"/>
          </p15:clr>
        </p15:guide>
        <p15:guide id="7" pos="3969">
          <p15:clr>
            <a:srgbClr val="A4A3A4"/>
          </p15:clr>
        </p15:guide>
        <p15:guide id="8" orient="horz" pos="917">
          <p15:clr>
            <a:srgbClr val="A4A3A4"/>
          </p15:clr>
        </p15:guide>
        <p15:guide id="9" pos="3810">
          <p15:clr>
            <a:srgbClr val="A4A3A4"/>
          </p15:clr>
        </p15:guide>
        <p15:guide id="10" pos="317">
          <p15:clr>
            <a:srgbClr val="A4A3A4"/>
          </p15:clr>
        </p15:guide>
        <p15:guide id="11" pos="521">
          <p15:clr>
            <a:srgbClr val="A4A3A4"/>
          </p15:clr>
        </p15:guide>
        <p15:guide id="12">
          <p15:clr>
            <a:srgbClr val="A4A3A4"/>
          </p15:clr>
        </p15:guide>
        <p15:guide id="13" orient="horz" pos="3026">
          <p15:clr>
            <a:srgbClr val="A4A3A4"/>
          </p15:clr>
        </p15:guide>
        <p15:guide id="14" pos="4082">
          <p15:clr>
            <a:srgbClr val="A4A3A4"/>
          </p15:clr>
        </p15:guide>
        <p15:guide id="15" orient="horz" pos="599">
          <p15:clr>
            <a:srgbClr val="A4A3A4"/>
          </p15:clr>
        </p15:guide>
        <p15:guide id="16" pos="408">
          <p15:clr>
            <a:srgbClr val="A4A3A4"/>
          </p15:clr>
        </p15:guide>
        <p15:guide id="17" pos="4241">
          <p15:clr>
            <a:srgbClr val="A4A3A4"/>
          </p15:clr>
        </p15:guide>
        <p15:guide id="18" pos="816">
          <p15:clr>
            <a:srgbClr val="A4A3A4"/>
          </p15:clr>
        </p15:guide>
        <p15:guide id="19" pos="930">
          <p15:clr>
            <a:srgbClr val="A4A3A4"/>
          </p15:clr>
        </p15:guide>
        <p15:guide id="20" orient="horz" pos="622">
          <p15:clr>
            <a:srgbClr val="A4A3A4"/>
          </p15:clr>
        </p15:guide>
        <p15:guide id="21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CFE"/>
    <a:srgbClr val="FFFE62"/>
    <a:srgbClr val="CDDEFF"/>
    <a:srgbClr val="6599FF"/>
    <a:srgbClr val="04B5BC"/>
    <a:srgbClr val="FFFF99"/>
    <a:srgbClr val="BFFBFE"/>
    <a:srgbClr val="9BEEFF"/>
    <a:srgbClr val="153943"/>
    <a:srgbClr val="BE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5179" autoAdjust="0"/>
  </p:normalViewPr>
  <p:slideViewPr>
    <p:cSldViewPr>
      <p:cViewPr varScale="1">
        <p:scale>
          <a:sx n="114" d="100"/>
          <a:sy n="114" d="100"/>
        </p:scale>
        <p:origin x="120" y="888"/>
      </p:cViewPr>
      <p:guideLst>
        <p:guide orient="horz" pos="667"/>
        <p:guide pos="3833"/>
        <p:guide orient="horz" pos="146"/>
        <p:guide orient="horz" pos="3094"/>
        <p:guide pos="204"/>
        <p:guide pos="5465"/>
        <p:guide pos="3969"/>
        <p:guide orient="horz" pos="917"/>
        <p:guide pos="3810"/>
        <p:guide pos="317"/>
        <p:guide pos="521"/>
        <p:guide/>
        <p:guide orient="horz" pos="3026"/>
        <p:guide pos="4082"/>
        <p:guide orient="horz" pos="599"/>
        <p:guide pos="408"/>
        <p:guide pos="4241"/>
        <p:guide pos="816"/>
        <p:guide pos="930"/>
        <p:guide orient="horz" pos="622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715" y="75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A10AF-E8A0-484E-B9A3-C2A61DEC05A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7442FA9-2F6D-4141-B89D-E069CE6A6047}">
      <dgm:prSet phldrT="[텍스트]"/>
      <dgm:spPr/>
      <dgm:t>
        <a:bodyPr/>
        <a:lstStyle/>
        <a:p>
          <a:pPr latinLnBrk="1"/>
          <a:r>
            <a:rPr lang="ko-KR" altLang="en-US" dirty="0"/>
            <a:t>인적자원의   이동</a:t>
          </a:r>
        </a:p>
      </dgm:t>
    </dgm:pt>
    <dgm:pt modelId="{3F092A11-7AB6-404C-867F-1BD23499AC7D}" type="parTrans" cxnId="{CFC4EFDF-8A0D-4236-A9A8-59BAEB7F25BC}">
      <dgm:prSet/>
      <dgm:spPr/>
      <dgm:t>
        <a:bodyPr/>
        <a:lstStyle/>
        <a:p>
          <a:pPr latinLnBrk="1"/>
          <a:endParaRPr lang="ko-KR" altLang="en-US"/>
        </a:p>
      </dgm:t>
    </dgm:pt>
    <dgm:pt modelId="{955A4D28-3046-40D4-848C-7FBEF004AD44}" type="sibTrans" cxnId="{CFC4EFDF-8A0D-4236-A9A8-59BAEB7F25BC}">
      <dgm:prSet/>
      <dgm:spPr/>
      <dgm:t>
        <a:bodyPr/>
        <a:lstStyle/>
        <a:p>
          <a:pPr latinLnBrk="1"/>
          <a:endParaRPr lang="ko-KR" altLang="en-US"/>
        </a:p>
      </dgm:t>
    </dgm:pt>
    <dgm:pt modelId="{51985150-11F9-4249-A3AD-23F6FF4B4B1F}">
      <dgm:prSet phldrT="[텍스트]"/>
      <dgm:spPr/>
      <dgm:t>
        <a:bodyPr/>
        <a:lstStyle/>
        <a:p>
          <a:pPr latinLnBrk="1"/>
          <a:r>
            <a:rPr lang="ko-KR" altLang="en-US" dirty="0"/>
            <a:t>조직 내 이동</a:t>
          </a:r>
        </a:p>
      </dgm:t>
    </dgm:pt>
    <dgm:pt modelId="{23B551E1-D8FF-46AE-AAC4-EEB14A1D1FF1}" type="parTrans" cxnId="{C7AD125E-B0D2-4EB0-AAEC-C1CAC53E1ACF}">
      <dgm:prSet/>
      <dgm:spPr/>
      <dgm:t>
        <a:bodyPr/>
        <a:lstStyle/>
        <a:p>
          <a:pPr latinLnBrk="1"/>
          <a:endParaRPr lang="ko-KR" altLang="en-US"/>
        </a:p>
      </dgm:t>
    </dgm:pt>
    <dgm:pt modelId="{B7E88F9A-1818-4E9D-8D55-01B60F10FC4A}" type="sibTrans" cxnId="{C7AD125E-B0D2-4EB0-AAEC-C1CAC53E1ACF}">
      <dgm:prSet/>
      <dgm:spPr/>
      <dgm:t>
        <a:bodyPr/>
        <a:lstStyle/>
        <a:p>
          <a:pPr latinLnBrk="1"/>
          <a:endParaRPr lang="ko-KR" altLang="en-US"/>
        </a:p>
      </dgm:t>
    </dgm:pt>
    <dgm:pt modelId="{13858AF7-F0CA-4941-9FC7-8D97090B0E93}">
      <dgm:prSet phldrT="[텍스트]"/>
      <dgm:spPr/>
      <dgm:t>
        <a:bodyPr/>
        <a:lstStyle/>
        <a:p>
          <a:pPr latinLnBrk="1"/>
          <a:r>
            <a:rPr lang="ko-KR" altLang="en-US" dirty="0"/>
            <a:t>수평이동</a:t>
          </a:r>
        </a:p>
      </dgm:t>
    </dgm:pt>
    <dgm:pt modelId="{05DC5E04-99FF-4B25-BBD8-AC41221FA92F}" type="parTrans" cxnId="{BCD1E22D-1D10-4DE5-8F9E-50638B27AEF0}">
      <dgm:prSet/>
      <dgm:spPr/>
      <dgm:t>
        <a:bodyPr/>
        <a:lstStyle/>
        <a:p>
          <a:pPr latinLnBrk="1"/>
          <a:endParaRPr lang="ko-KR" altLang="en-US"/>
        </a:p>
      </dgm:t>
    </dgm:pt>
    <dgm:pt modelId="{08838D91-368E-4A2A-8CE5-E3226B9A83A9}" type="sibTrans" cxnId="{BCD1E22D-1D10-4DE5-8F9E-50638B27AEF0}">
      <dgm:prSet/>
      <dgm:spPr/>
      <dgm:t>
        <a:bodyPr/>
        <a:lstStyle/>
        <a:p>
          <a:pPr latinLnBrk="1"/>
          <a:endParaRPr lang="ko-KR" altLang="en-US"/>
        </a:p>
      </dgm:t>
    </dgm:pt>
    <dgm:pt modelId="{92F62662-D73F-4B63-923E-A791AB3D678E}">
      <dgm:prSet phldrT="[텍스트]"/>
      <dgm:spPr/>
      <dgm:t>
        <a:bodyPr/>
        <a:lstStyle/>
        <a:p>
          <a:pPr latinLnBrk="1"/>
          <a:r>
            <a:rPr lang="ko-KR" altLang="en-US" dirty="0" err="1"/>
            <a:t>수직이동</a:t>
          </a:r>
          <a:endParaRPr lang="ko-KR" altLang="en-US" dirty="0"/>
        </a:p>
      </dgm:t>
    </dgm:pt>
    <dgm:pt modelId="{3F58B8B1-1294-48AD-9E71-853DA4E8554B}" type="parTrans" cxnId="{D9C647C3-ADA4-4B7E-9A17-F7A9B917F153}">
      <dgm:prSet/>
      <dgm:spPr/>
      <dgm:t>
        <a:bodyPr/>
        <a:lstStyle/>
        <a:p>
          <a:pPr latinLnBrk="1"/>
          <a:endParaRPr lang="ko-KR" altLang="en-US"/>
        </a:p>
      </dgm:t>
    </dgm:pt>
    <dgm:pt modelId="{43859BC2-1475-4FEA-8D20-CE1AEDC1CB77}" type="sibTrans" cxnId="{D9C647C3-ADA4-4B7E-9A17-F7A9B917F153}">
      <dgm:prSet/>
      <dgm:spPr/>
      <dgm:t>
        <a:bodyPr/>
        <a:lstStyle/>
        <a:p>
          <a:pPr latinLnBrk="1"/>
          <a:endParaRPr lang="ko-KR" altLang="en-US"/>
        </a:p>
      </dgm:t>
    </dgm:pt>
    <dgm:pt modelId="{3AF8F7CC-65C9-4B87-A3A6-86F985BC7BC0}">
      <dgm:prSet phldrT="[텍스트]"/>
      <dgm:spPr/>
      <dgm:t>
        <a:bodyPr/>
        <a:lstStyle/>
        <a:p>
          <a:pPr latinLnBrk="1"/>
          <a:r>
            <a:rPr lang="ko-KR" altLang="en-US" dirty="0"/>
            <a:t>조직 외 이동</a:t>
          </a:r>
        </a:p>
      </dgm:t>
    </dgm:pt>
    <dgm:pt modelId="{18A4155B-AFED-425A-A08C-560D1F8B24AE}" type="parTrans" cxnId="{EB685A4B-108E-45F7-9541-E778458B7339}">
      <dgm:prSet/>
      <dgm:spPr/>
      <dgm:t>
        <a:bodyPr/>
        <a:lstStyle/>
        <a:p>
          <a:pPr latinLnBrk="1"/>
          <a:endParaRPr lang="ko-KR" altLang="en-US"/>
        </a:p>
      </dgm:t>
    </dgm:pt>
    <dgm:pt modelId="{AD013819-DF1A-45B6-939D-0FBED7196DF8}" type="sibTrans" cxnId="{EB685A4B-108E-45F7-9541-E778458B7339}">
      <dgm:prSet/>
      <dgm:spPr/>
      <dgm:t>
        <a:bodyPr/>
        <a:lstStyle/>
        <a:p>
          <a:pPr latinLnBrk="1"/>
          <a:endParaRPr lang="ko-KR" altLang="en-US"/>
        </a:p>
      </dgm:t>
    </dgm:pt>
    <dgm:pt modelId="{795190A8-B4D2-46A6-921C-0F1928412530}">
      <dgm:prSet phldrT="[텍스트]"/>
      <dgm:spPr/>
      <dgm:t>
        <a:bodyPr/>
        <a:lstStyle/>
        <a:p>
          <a:pPr latinLnBrk="1"/>
          <a:r>
            <a:rPr lang="ko-KR" altLang="en-US" dirty="0"/>
            <a:t>자발적 이동</a:t>
          </a:r>
        </a:p>
      </dgm:t>
    </dgm:pt>
    <dgm:pt modelId="{48EA3C9B-36B4-48F1-9DE1-D20FD10F8F9E}" type="parTrans" cxnId="{2ADF07D9-7807-407A-991C-6B665AA1BC9F}">
      <dgm:prSet/>
      <dgm:spPr/>
      <dgm:t>
        <a:bodyPr/>
        <a:lstStyle/>
        <a:p>
          <a:pPr latinLnBrk="1"/>
          <a:endParaRPr lang="ko-KR" altLang="en-US"/>
        </a:p>
      </dgm:t>
    </dgm:pt>
    <dgm:pt modelId="{3B25480A-E155-498F-AB52-24752BA569AF}" type="sibTrans" cxnId="{2ADF07D9-7807-407A-991C-6B665AA1BC9F}">
      <dgm:prSet/>
      <dgm:spPr/>
      <dgm:t>
        <a:bodyPr/>
        <a:lstStyle/>
        <a:p>
          <a:pPr latinLnBrk="1"/>
          <a:endParaRPr lang="ko-KR" altLang="en-US"/>
        </a:p>
      </dgm:t>
    </dgm:pt>
    <dgm:pt modelId="{6CCE0EE6-3DB3-46AF-8E67-6D4AC359EE9D}">
      <dgm:prSet phldrT="[텍스트]"/>
      <dgm:spPr/>
      <dgm:t>
        <a:bodyPr/>
        <a:lstStyle/>
        <a:p>
          <a:pPr latinLnBrk="1"/>
          <a:r>
            <a:rPr lang="ko-KR" altLang="en-US" dirty="0"/>
            <a:t>비자발적 이동</a:t>
          </a:r>
        </a:p>
      </dgm:t>
    </dgm:pt>
    <dgm:pt modelId="{23ACAACA-72DF-4DC9-AFF9-D984BE1EAA25}" type="parTrans" cxnId="{5B739D92-A9AA-4D68-A95F-5C877CFBCC7A}">
      <dgm:prSet/>
      <dgm:spPr/>
      <dgm:t>
        <a:bodyPr/>
        <a:lstStyle/>
        <a:p>
          <a:pPr latinLnBrk="1"/>
          <a:endParaRPr lang="ko-KR" altLang="en-US"/>
        </a:p>
      </dgm:t>
    </dgm:pt>
    <dgm:pt modelId="{0D32A231-4694-45F2-85FC-4BBF4CEC7CF3}" type="sibTrans" cxnId="{5B739D92-A9AA-4D68-A95F-5C877CFBCC7A}">
      <dgm:prSet/>
      <dgm:spPr/>
      <dgm:t>
        <a:bodyPr/>
        <a:lstStyle/>
        <a:p>
          <a:pPr latinLnBrk="1"/>
          <a:endParaRPr lang="ko-KR" altLang="en-US"/>
        </a:p>
      </dgm:t>
    </dgm:pt>
    <dgm:pt modelId="{0A7708D0-DF88-44F1-85E3-0F4930A4C0B9}">
      <dgm:prSet/>
      <dgm:spPr/>
      <dgm:t>
        <a:bodyPr/>
        <a:lstStyle/>
        <a:p>
          <a:pPr latinLnBrk="1"/>
          <a:r>
            <a:rPr lang="ko-KR" altLang="en-US" dirty="0"/>
            <a:t>전환배치</a:t>
          </a:r>
        </a:p>
      </dgm:t>
    </dgm:pt>
    <dgm:pt modelId="{4A77F4A6-4B8E-47E6-A3C8-4424AC0E3A86}" type="parTrans" cxnId="{4890D4BF-D89F-4E81-B49F-D66C25D307F3}">
      <dgm:prSet/>
      <dgm:spPr/>
      <dgm:t>
        <a:bodyPr/>
        <a:lstStyle/>
        <a:p>
          <a:pPr latinLnBrk="1"/>
          <a:endParaRPr lang="ko-KR" altLang="en-US"/>
        </a:p>
      </dgm:t>
    </dgm:pt>
    <dgm:pt modelId="{9FB009BE-0896-4628-AD79-93B7A3125886}" type="sibTrans" cxnId="{4890D4BF-D89F-4E81-B49F-D66C25D307F3}">
      <dgm:prSet/>
      <dgm:spPr/>
      <dgm:t>
        <a:bodyPr/>
        <a:lstStyle/>
        <a:p>
          <a:pPr latinLnBrk="1"/>
          <a:endParaRPr lang="ko-KR" altLang="en-US"/>
        </a:p>
      </dgm:t>
    </dgm:pt>
    <dgm:pt modelId="{6B8D8D4F-A123-4F42-AFE4-5BF110F37A2F}">
      <dgm:prSet/>
      <dgm:spPr/>
      <dgm:t>
        <a:bodyPr/>
        <a:lstStyle/>
        <a:p>
          <a:pPr latinLnBrk="1"/>
          <a:r>
            <a:rPr lang="ko-KR" altLang="en-US" dirty="0" err="1"/>
            <a:t>상향이동</a:t>
          </a:r>
          <a:r>
            <a:rPr lang="en-US" altLang="ko-KR" dirty="0"/>
            <a:t>: </a:t>
          </a:r>
          <a:r>
            <a:rPr lang="ko-KR" altLang="en-US" dirty="0"/>
            <a:t>승진</a:t>
          </a:r>
        </a:p>
      </dgm:t>
    </dgm:pt>
    <dgm:pt modelId="{039BC1AA-F540-4422-A1ED-18559E1449B0}" type="parTrans" cxnId="{E7711914-6651-4BC5-B3C2-A79A2FD2CD8E}">
      <dgm:prSet/>
      <dgm:spPr/>
      <dgm:t>
        <a:bodyPr/>
        <a:lstStyle/>
        <a:p>
          <a:pPr latinLnBrk="1"/>
          <a:endParaRPr lang="ko-KR" altLang="en-US"/>
        </a:p>
      </dgm:t>
    </dgm:pt>
    <dgm:pt modelId="{D62713EE-879B-4C69-B546-513C2CB7898C}" type="sibTrans" cxnId="{E7711914-6651-4BC5-B3C2-A79A2FD2CD8E}">
      <dgm:prSet/>
      <dgm:spPr/>
      <dgm:t>
        <a:bodyPr/>
        <a:lstStyle/>
        <a:p>
          <a:pPr latinLnBrk="1"/>
          <a:endParaRPr lang="ko-KR" altLang="en-US"/>
        </a:p>
      </dgm:t>
    </dgm:pt>
    <dgm:pt modelId="{E2203AF9-3B5A-40B2-9D89-D8C35C35A7E1}">
      <dgm:prSet/>
      <dgm:spPr/>
      <dgm:t>
        <a:bodyPr/>
        <a:lstStyle/>
        <a:p>
          <a:pPr latinLnBrk="1"/>
          <a:r>
            <a:rPr lang="ko-KR" altLang="en-US" dirty="0" err="1"/>
            <a:t>하향이동</a:t>
          </a:r>
          <a:r>
            <a:rPr lang="en-US" altLang="ko-KR" dirty="0"/>
            <a:t>: </a:t>
          </a:r>
          <a:r>
            <a:rPr lang="ko-KR" altLang="en-US" dirty="0"/>
            <a:t>강등</a:t>
          </a:r>
        </a:p>
      </dgm:t>
    </dgm:pt>
    <dgm:pt modelId="{6D13E4F6-6593-4F49-9723-DF8FA3932096}" type="parTrans" cxnId="{4D9BA419-B4E3-4D75-B3F6-46D86D6B4776}">
      <dgm:prSet/>
      <dgm:spPr/>
      <dgm:t>
        <a:bodyPr/>
        <a:lstStyle/>
        <a:p>
          <a:pPr latinLnBrk="1"/>
          <a:endParaRPr lang="ko-KR" altLang="en-US"/>
        </a:p>
      </dgm:t>
    </dgm:pt>
    <dgm:pt modelId="{EAC19AEE-7D97-4CE9-A227-0BE33D138FC1}" type="sibTrans" cxnId="{4D9BA419-B4E3-4D75-B3F6-46D86D6B4776}">
      <dgm:prSet/>
      <dgm:spPr/>
      <dgm:t>
        <a:bodyPr/>
        <a:lstStyle/>
        <a:p>
          <a:pPr latinLnBrk="1"/>
          <a:endParaRPr lang="ko-KR" altLang="en-US"/>
        </a:p>
      </dgm:t>
    </dgm:pt>
    <dgm:pt modelId="{A7810E99-0E4F-46EA-8C17-D3E313429157}">
      <dgm:prSet/>
      <dgm:spPr/>
      <dgm:t>
        <a:bodyPr/>
        <a:lstStyle/>
        <a:p>
          <a:pPr latinLnBrk="1"/>
          <a:r>
            <a:rPr lang="ko-KR" altLang="en-US" dirty="0"/>
            <a:t>사직</a:t>
          </a:r>
          <a:r>
            <a:rPr lang="en-US" altLang="ko-KR" dirty="0"/>
            <a:t>(</a:t>
          </a:r>
          <a:r>
            <a:rPr lang="ko-KR" altLang="en-US" dirty="0"/>
            <a:t>이직</a:t>
          </a:r>
          <a:r>
            <a:rPr lang="en-US" altLang="ko-KR" dirty="0"/>
            <a:t>)</a:t>
          </a:r>
          <a:endParaRPr lang="ko-KR" altLang="en-US" dirty="0"/>
        </a:p>
      </dgm:t>
    </dgm:pt>
    <dgm:pt modelId="{C4AC697E-1CE8-46EB-8FA6-C3E323486A80}" type="parTrans" cxnId="{E017F64C-02F1-4140-B39D-EACB5A33543A}">
      <dgm:prSet/>
      <dgm:spPr/>
      <dgm:t>
        <a:bodyPr/>
        <a:lstStyle/>
        <a:p>
          <a:pPr latinLnBrk="1"/>
          <a:endParaRPr lang="ko-KR" altLang="en-US"/>
        </a:p>
      </dgm:t>
    </dgm:pt>
    <dgm:pt modelId="{C2AA652D-A090-4F6D-BFF8-38008CE07152}" type="sibTrans" cxnId="{E017F64C-02F1-4140-B39D-EACB5A33543A}">
      <dgm:prSet/>
      <dgm:spPr/>
      <dgm:t>
        <a:bodyPr/>
        <a:lstStyle/>
        <a:p>
          <a:pPr latinLnBrk="1"/>
          <a:endParaRPr lang="ko-KR" altLang="en-US"/>
        </a:p>
      </dgm:t>
    </dgm:pt>
    <dgm:pt modelId="{838A934A-D9E5-453F-990B-8571C7ADC6F4}">
      <dgm:prSet/>
      <dgm:spPr/>
      <dgm:t>
        <a:bodyPr/>
        <a:lstStyle/>
        <a:p>
          <a:pPr latinLnBrk="1"/>
          <a:r>
            <a:rPr lang="ko-KR" altLang="en-US" dirty="0"/>
            <a:t>해고</a:t>
          </a:r>
        </a:p>
      </dgm:t>
    </dgm:pt>
    <dgm:pt modelId="{6D5BC2B4-9228-4940-A67E-8FA8B5C9C31D}" type="parTrans" cxnId="{3C038EFC-BAA7-41DF-B6EA-386978E84170}">
      <dgm:prSet/>
      <dgm:spPr/>
      <dgm:t>
        <a:bodyPr/>
        <a:lstStyle/>
        <a:p>
          <a:pPr latinLnBrk="1"/>
          <a:endParaRPr lang="ko-KR" altLang="en-US"/>
        </a:p>
      </dgm:t>
    </dgm:pt>
    <dgm:pt modelId="{A152CAC6-FFD9-4F33-AFA0-38F0537D857F}" type="sibTrans" cxnId="{3C038EFC-BAA7-41DF-B6EA-386978E84170}">
      <dgm:prSet/>
      <dgm:spPr/>
      <dgm:t>
        <a:bodyPr/>
        <a:lstStyle/>
        <a:p>
          <a:pPr latinLnBrk="1"/>
          <a:endParaRPr lang="ko-KR" altLang="en-US"/>
        </a:p>
      </dgm:t>
    </dgm:pt>
    <dgm:pt modelId="{BF373255-08D1-409A-BB9B-420E6381A35C}" type="pres">
      <dgm:prSet presAssocID="{DE4A10AF-E8A0-484E-B9A3-C2A61DEC05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86B0F2B-F0A9-49E8-B57E-5F01741C587D}" type="pres">
      <dgm:prSet presAssocID="{77442FA9-2F6D-4141-B89D-E069CE6A6047}" presName="root1" presStyleCnt="0"/>
      <dgm:spPr/>
    </dgm:pt>
    <dgm:pt modelId="{5E394AFF-1EEC-49BA-8ECB-1B2A6B27333A}" type="pres">
      <dgm:prSet presAssocID="{77442FA9-2F6D-4141-B89D-E069CE6A6047}" presName="LevelOneTextNode" presStyleLbl="node0" presStyleIdx="0" presStyleCnt="1">
        <dgm:presLayoutVars>
          <dgm:chPref val="3"/>
        </dgm:presLayoutVars>
      </dgm:prSet>
      <dgm:spPr/>
    </dgm:pt>
    <dgm:pt modelId="{0E9B1987-F79D-4BD0-9B2B-C902A5D47950}" type="pres">
      <dgm:prSet presAssocID="{77442FA9-2F6D-4141-B89D-E069CE6A6047}" presName="level2hierChild" presStyleCnt="0"/>
      <dgm:spPr/>
    </dgm:pt>
    <dgm:pt modelId="{31BD1BA9-1470-4309-96E3-D111446FDFA2}" type="pres">
      <dgm:prSet presAssocID="{23B551E1-D8FF-46AE-AAC4-EEB14A1D1FF1}" presName="conn2-1" presStyleLbl="parChTrans1D2" presStyleIdx="0" presStyleCnt="2"/>
      <dgm:spPr/>
    </dgm:pt>
    <dgm:pt modelId="{3B10A504-D4EF-4371-B904-1E2DC992D412}" type="pres">
      <dgm:prSet presAssocID="{23B551E1-D8FF-46AE-AAC4-EEB14A1D1FF1}" presName="connTx" presStyleLbl="parChTrans1D2" presStyleIdx="0" presStyleCnt="2"/>
      <dgm:spPr/>
    </dgm:pt>
    <dgm:pt modelId="{BB16A4BE-69A5-41B2-B7B2-76A6C873CA7F}" type="pres">
      <dgm:prSet presAssocID="{51985150-11F9-4249-A3AD-23F6FF4B4B1F}" presName="root2" presStyleCnt="0"/>
      <dgm:spPr/>
    </dgm:pt>
    <dgm:pt modelId="{D94DA918-049A-42A4-8469-38E21EB21EED}" type="pres">
      <dgm:prSet presAssocID="{51985150-11F9-4249-A3AD-23F6FF4B4B1F}" presName="LevelTwoTextNode" presStyleLbl="node2" presStyleIdx="0" presStyleCnt="2">
        <dgm:presLayoutVars>
          <dgm:chPref val="3"/>
        </dgm:presLayoutVars>
      </dgm:prSet>
      <dgm:spPr/>
    </dgm:pt>
    <dgm:pt modelId="{C51C8282-8B09-4009-B1EC-0CD28D16914C}" type="pres">
      <dgm:prSet presAssocID="{51985150-11F9-4249-A3AD-23F6FF4B4B1F}" presName="level3hierChild" presStyleCnt="0"/>
      <dgm:spPr/>
    </dgm:pt>
    <dgm:pt modelId="{8BAC0C45-4ADD-49B0-9EB1-34930B6B1658}" type="pres">
      <dgm:prSet presAssocID="{05DC5E04-99FF-4B25-BBD8-AC41221FA92F}" presName="conn2-1" presStyleLbl="parChTrans1D3" presStyleIdx="0" presStyleCnt="4"/>
      <dgm:spPr/>
    </dgm:pt>
    <dgm:pt modelId="{9706D79A-95E6-4F93-96CC-B5A8664D3D0D}" type="pres">
      <dgm:prSet presAssocID="{05DC5E04-99FF-4B25-BBD8-AC41221FA92F}" presName="connTx" presStyleLbl="parChTrans1D3" presStyleIdx="0" presStyleCnt="4"/>
      <dgm:spPr/>
    </dgm:pt>
    <dgm:pt modelId="{72F7D56D-7B0C-43B7-9422-4AA5F46F0A7E}" type="pres">
      <dgm:prSet presAssocID="{13858AF7-F0CA-4941-9FC7-8D97090B0E93}" presName="root2" presStyleCnt="0"/>
      <dgm:spPr/>
    </dgm:pt>
    <dgm:pt modelId="{0B9C8E25-34B2-46B5-A9DE-4DEFFF8BE669}" type="pres">
      <dgm:prSet presAssocID="{13858AF7-F0CA-4941-9FC7-8D97090B0E93}" presName="LevelTwoTextNode" presStyleLbl="node3" presStyleIdx="0" presStyleCnt="4">
        <dgm:presLayoutVars>
          <dgm:chPref val="3"/>
        </dgm:presLayoutVars>
      </dgm:prSet>
      <dgm:spPr/>
    </dgm:pt>
    <dgm:pt modelId="{B601A362-09EB-4957-BFD3-160970A106BB}" type="pres">
      <dgm:prSet presAssocID="{13858AF7-F0CA-4941-9FC7-8D97090B0E93}" presName="level3hierChild" presStyleCnt="0"/>
      <dgm:spPr/>
    </dgm:pt>
    <dgm:pt modelId="{F0F0407F-71CA-4818-872B-AED531231B82}" type="pres">
      <dgm:prSet presAssocID="{4A77F4A6-4B8E-47E6-A3C8-4424AC0E3A86}" presName="conn2-1" presStyleLbl="parChTrans1D4" presStyleIdx="0" presStyleCnt="5"/>
      <dgm:spPr/>
    </dgm:pt>
    <dgm:pt modelId="{2FAAF56E-C718-467D-BB81-C77ACE648E45}" type="pres">
      <dgm:prSet presAssocID="{4A77F4A6-4B8E-47E6-A3C8-4424AC0E3A86}" presName="connTx" presStyleLbl="parChTrans1D4" presStyleIdx="0" presStyleCnt="5"/>
      <dgm:spPr/>
    </dgm:pt>
    <dgm:pt modelId="{E872E6B3-91CB-4B48-A886-6214F8F79F5B}" type="pres">
      <dgm:prSet presAssocID="{0A7708D0-DF88-44F1-85E3-0F4930A4C0B9}" presName="root2" presStyleCnt="0"/>
      <dgm:spPr/>
    </dgm:pt>
    <dgm:pt modelId="{F86117D9-16A7-4917-9D68-4D512512AD6C}" type="pres">
      <dgm:prSet presAssocID="{0A7708D0-DF88-44F1-85E3-0F4930A4C0B9}" presName="LevelTwoTextNode" presStyleLbl="node4" presStyleIdx="0" presStyleCnt="5">
        <dgm:presLayoutVars>
          <dgm:chPref val="3"/>
        </dgm:presLayoutVars>
      </dgm:prSet>
      <dgm:spPr/>
    </dgm:pt>
    <dgm:pt modelId="{97293FFD-559E-41D8-A7F1-11814DA7B728}" type="pres">
      <dgm:prSet presAssocID="{0A7708D0-DF88-44F1-85E3-0F4930A4C0B9}" presName="level3hierChild" presStyleCnt="0"/>
      <dgm:spPr/>
    </dgm:pt>
    <dgm:pt modelId="{3C59BAFD-6156-4323-B519-282D1F1994D6}" type="pres">
      <dgm:prSet presAssocID="{3F58B8B1-1294-48AD-9E71-853DA4E8554B}" presName="conn2-1" presStyleLbl="parChTrans1D3" presStyleIdx="1" presStyleCnt="4"/>
      <dgm:spPr/>
    </dgm:pt>
    <dgm:pt modelId="{543BF166-CD15-43CD-A559-F95A266B2AFA}" type="pres">
      <dgm:prSet presAssocID="{3F58B8B1-1294-48AD-9E71-853DA4E8554B}" presName="connTx" presStyleLbl="parChTrans1D3" presStyleIdx="1" presStyleCnt="4"/>
      <dgm:spPr/>
    </dgm:pt>
    <dgm:pt modelId="{E199E99F-563D-4641-9B23-46AF42CD19D8}" type="pres">
      <dgm:prSet presAssocID="{92F62662-D73F-4B63-923E-A791AB3D678E}" presName="root2" presStyleCnt="0"/>
      <dgm:spPr/>
    </dgm:pt>
    <dgm:pt modelId="{7F2DD75F-F16A-4C2D-8028-A91F27058831}" type="pres">
      <dgm:prSet presAssocID="{92F62662-D73F-4B63-923E-A791AB3D678E}" presName="LevelTwoTextNode" presStyleLbl="node3" presStyleIdx="1" presStyleCnt="4">
        <dgm:presLayoutVars>
          <dgm:chPref val="3"/>
        </dgm:presLayoutVars>
      </dgm:prSet>
      <dgm:spPr/>
    </dgm:pt>
    <dgm:pt modelId="{F2EFE57F-E934-48EB-A3E1-359DFC52CF53}" type="pres">
      <dgm:prSet presAssocID="{92F62662-D73F-4B63-923E-A791AB3D678E}" presName="level3hierChild" presStyleCnt="0"/>
      <dgm:spPr/>
    </dgm:pt>
    <dgm:pt modelId="{E83DFABA-D61D-4DFF-8584-BC1A70084A72}" type="pres">
      <dgm:prSet presAssocID="{039BC1AA-F540-4422-A1ED-18559E1449B0}" presName="conn2-1" presStyleLbl="parChTrans1D4" presStyleIdx="1" presStyleCnt="5"/>
      <dgm:spPr/>
    </dgm:pt>
    <dgm:pt modelId="{F943B8C4-CBFD-4DDF-9AE6-CD14ECFAC97F}" type="pres">
      <dgm:prSet presAssocID="{039BC1AA-F540-4422-A1ED-18559E1449B0}" presName="connTx" presStyleLbl="parChTrans1D4" presStyleIdx="1" presStyleCnt="5"/>
      <dgm:spPr/>
    </dgm:pt>
    <dgm:pt modelId="{3F97350B-5096-4195-96D7-C3D3457AAC3F}" type="pres">
      <dgm:prSet presAssocID="{6B8D8D4F-A123-4F42-AFE4-5BF110F37A2F}" presName="root2" presStyleCnt="0"/>
      <dgm:spPr/>
    </dgm:pt>
    <dgm:pt modelId="{A636F0C3-1BCC-4FC4-9FD7-5633E05942A3}" type="pres">
      <dgm:prSet presAssocID="{6B8D8D4F-A123-4F42-AFE4-5BF110F37A2F}" presName="LevelTwoTextNode" presStyleLbl="node4" presStyleIdx="1" presStyleCnt="5">
        <dgm:presLayoutVars>
          <dgm:chPref val="3"/>
        </dgm:presLayoutVars>
      </dgm:prSet>
      <dgm:spPr/>
    </dgm:pt>
    <dgm:pt modelId="{9B3156B1-4156-46FD-91A0-AFDA011CF700}" type="pres">
      <dgm:prSet presAssocID="{6B8D8D4F-A123-4F42-AFE4-5BF110F37A2F}" presName="level3hierChild" presStyleCnt="0"/>
      <dgm:spPr/>
    </dgm:pt>
    <dgm:pt modelId="{B1CA1E96-7310-4595-BABD-0B656A1F67C9}" type="pres">
      <dgm:prSet presAssocID="{6D13E4F6-6593-4F49-9723-DF8FA3932096}" presName="conn2-1" presStyleLbl="parChTrans1D4" presStyleIdx="2" presStyleCnt="5"/>
      <dgm:spPr/>
    </dgm:pt>
    <dgm:pt modelId="{22AE74EC-D636-45AB-83D8-9B934FBC6EEA}" type="pres">
      <dgm:prSet presAssocID="{6D13E4F6-6593-4F49-9723-DF8FA3932096}" presName="connTx" presStyleLbl="parChTrans1D4" presStyleIdx="2" presStyleCnt="5"/>
      <dgm:spPr/>
    </dgm:pt>
    <dgm:pt modelId="{5FDD09D9-C67F-498A-9C99-B63B96255B79}" type="pres">
      <dgm:prSet presAssocID="{E2203AF9-3B5A-40B2-9D89-D8C35C35A7E1}" presName="root2" presStyleCnt="0"/>
      <dgm:spPr/>
    </dgm:pt>
    <dgm:pt modelId="{79DF4476-8435-48EE-A715-E5384D76ACC3}" type="pres">
      <dgm:prSet presAssocID="{E2203AF9-3B5A-40B2-9D89-D8C35C35A7E1}" presName="LevelTwoTextNode" presStyleLbl="node4" presStyleIdx="2" presStyleCnt="5">
        <dgm:presLayoutVars>
          <dgm:chPref val="3"/>
        </dgm:presLayoutVars>
      </dgm:prSet>
      <dgm:spPr/>
    </dgm:pt>
    <dgm:pt modelId="{86845122-1CA4-4A7A-893B-E46729E434C9}" type="pres">
      <dgm:prSet presAssocID="{E2203AF9-3B5A-40B2-9D89-D8C35C35A7E1}" presName="level3hierChild" presStyleCnt="0"/>
      <dgm:spPr/>
    </dgm:pt>
    <dgm:pt modelId="{1DA9BCC4-C4F0-4864-A103-3B52517C3D6C}" type="pres">
      <dgm:prSet presAssocID="{18A4155B-AFED-425A-A08C-560D1F8B24AE}" presName="conn2-1" presStyleLbl="parChTrans1D2" presStyleIdx="1" presStyleCnt="2"/>
      <dgm:spPr/>
    </dgm:pt>
    <dgm:pt modelId="{5FE2EC9E-5F67-4406-99DD-DA8C4BD51808}" type="pres">
      <dgm:prSet presAssocID="{18A4155B-AFED-425A-A08C-560D1F8B24AE}" presName="connTx" presStyleLbl="parChTrans1D2" presStyleIdx="1" presStyleCnt="2"/>
      <dgm:spPr/>
    </dgm:pt>
    <dgm:pt modelId="{9418E49C-4311-40BC-8837-6EAF73647946}" type="pres">
      <dgm:prSet presAssocID="{3AF8F7CC-65C9-4B87-A3A6-86F985BC7BC0}" presName="root2" presStyleCnt="0"/>
      <dgm:spPr/>
    </dgm:pt>
    <dgm:pt modelId="{1667BFFE-56A2-4ACB-BC81-EDCC83F0CF18}" type="pres">
      <dgm:prSet presAssocID="{3AF8F7CC-65C9-4B87-A3A6-86F985BC7BC0}" presName="LevelTwoTextNode" presStyleLbl="node2" presStyleIdx="1" presStyleCnt="2">
        <dgm:presLayoutVars>
          <dgm:chPref val="3"/>
        </dgm:presLayoutVars>
      </dgm:prSet>
      <dgm:spPr/>
    </dgm:pt>
    <dgm:pt modelId="{055DD6C4-0BE7-45FA-BF6D-1B156E79620B}" type="pres">
      <dgm:prSet presAssocID="{3AF8F7CC-65C9-4B87-A3A6-86F985BC7BC0}" presName="level3hierChild" presStyleCnt="0"/>
      <dgm:spPr/>
    </dgm:pt>
    <dgm:pt modelId="{99FBD055-A45C-4908-BF74-9E0803336077}" type="pres">
      <dgm:prSet presAssocID="{48EA3C9B-36B4-48F1-9DE1-D20FD10F8F9E}" presName="conn2-1" presStyleLbl="parChTrans1D3" presStyleIdx="2" presStyleCnt="4"/>
      <dgm:spPr/>
    </dgm:pt>
    <dgm:pt modelId="{C3E4F8D9-0344-4C15-B8CE-96060FED5AAD}" type="pres">
      <dgm:prSet presAssocID="{48EA3C9B-36B4-48F1-9DE1-D20FD10F8F9E}" presName="connTx" presStyleLbl="parChTrans1D3" presStyleIdx="2" presStyleCnt="4"/>
      <dgm:spPr/>
    </dgm:pt>
    <dgm:pt modelId="{DF6075AE-650D-4877-9A41-CC87906BEFCA}" type="pres">
      <dgm:prSet presAssocID="{795190A8-B4D2-46A6-921C-0F1928412530}" presName="root2" presStyleCnt="0"/>
      <dgm:spPr/>
    </dgm:pt>
    <dgm:pt modelId="{9263D116-8AB1-4C61-8EE5-3DF7ED6CBCE0}" type="pres">
      <dgm:prSet presAssocID="{795190A8-B4D2-46A6-921C-0F1928412530}" presName="LevelTwoTextNode" presStyleLbl="node3" presStyleIdx="2" presStyleCnt="4">
        <dgm:presLayoutVars>
          <dgm:chPref val="3"/>
        </dgm:presLayoutVars>
      </dgm:prSet>
      <dgm:spPr/>
    </dgm:pt>
    <dgm:pt modelId="{A2E2D88C-2DC3-4F0D-8BC2-7D4EFE68352A}" type="pres">
      <dgm:prSet presAssocID="{795190A8-B4D2-46A6-921C-0F1928412530}" presName="level3hierChild" presStyleCnt="0"/>
      <dgm:spPr/>
    </dgm:pt>
    <dgm:pt modelId="{AF8010FD-8698-4641-866D-1539E1FD0CC0}" type="pres">
      <dgm:prSet presAssocID="{C4AC697E-1CE8-46EB-8FA6-C3E323486A80}" presName="conn2-1" presStyleLbl="parChTrans1D4" presStyleIdx="3" presStyleCnt="5"/>
      <dgm:spPr/>
    </dgm:pt>
    <dgm:pt modelId="{A3AFFF18-6FAA-47E7-B479-7B97BA4F0DFF}" type="pres">
      <dgm:prSet presAssocID="{C4AC697E-1CE8-46EB-8FA6-C3E323486A80}" presName="connTx" presStyleLbl="parChTrans1D4" presStyleIdx="3" presStyleCnt="5"/>
      <dgm:spPr/>
    </dgm:pt>
    <dgm:pt modelId="{43554310-8D27-4D47-9D92-9F96B9AD5188}" type="pres">
      <dgm:prSet presAssocID="{A7810E99-0E4F-46EA-8C17-D3E313429157}" presName="root2" presStyleCnt="0"/>
      <dgm:spPr/>
    </dgm:pt>
    <dgm:pt modelId="{F56F1FD5-35A4-492A-BF29-BB0C356E57AF}" type="pres">
      <dgm:prSet presAssocID="{A7810E99-0E4F-46EA-8C17-D3E313429157}" presName="LevelTwoTextNode" presStyleLbl="node4" presStyleIdx="3" presStyleCnt="5">
        <dgm:presLayoutVars>
          <dgm:chPref val="3"/>
        </dgm:presLayoutVars>
      </dgm:prSet>
      <dgm:spPr/>
    </dgm:pt>
    <dgm:pt modelId="{0EA44171-1ADD-4422-A88E-0071D3831D0C}" type="pres">
      <dgm:prSet presAssocID="{A7810E99-0E4F-46EA-8C17-D3E313429157}" presName="level3hierChild" presStyleCnt="0"/>
      <dgm:spPr/>
    </dgm:pt>
    <dgm:pt modelId="{022C250C-538B-4D9E-9726-A8533F86610B}" type="pres">
      <dgm:prSet presAssocID="{23ACAACA-72DF-4DC9-AFF9-D984BE1EAA25}" presName="conn2-1" presStyleLbl="parChTrans1D3" presStyleIdx="3" presStyleCnt="4"/>
      <dgm:spPr/>
    </dgm:pt>
    <dgm:pt modelId="{E0EDB0B1-5137-4E31-A305-1CFE83F74BAB}" type="pres">
      <dgm:prSet presAssocID="{23ACAACA-72DF-4DC9-AFF9-D984BE1EAA25}" presName="connTx" presStyleLbl="parChTrans1D3" presStyleIdx="3" presStyleCnt="4"/>
      <dgm:spPr/>
    </dgm:pt>
    <dgm:pt modelId="{1E863CE6-6D05-4621-8A40-A2B0AFF91062}" type="pres">
      <dgm:prSet presAssocID="{6CCE0EE6-3DB3-46AF-8E67-6D4AC359EE9D}" presName="root2" presStyleCnt="0"/>
      <dgm:spPr/>
    </dgm:pt>
    <dgm:pt modelId="{EA005CF9-AE34-4D57-94A0-99C5232416E9}" type="pres">
      <dgm:prSet presAssocID="{6CCE0EE6-3DB3-46AF-8E67-6D4AC359EE9D}" presName="LevelTwoTextNode" presStyleLbl="node3" presStyleIdx="3" presStyleCnt="4">
        <dgm:presLayoutVars>
          <dgm:chPref val="3"/>
        </dgm:presLayoutVars>
      </dgm:prSet>
      <dgm:spPr/>
    </dgm:pt>
    <dgm:pt modelId="{16D72324-3F3A-40B2-931E-90D09A33D343}" type="pres">
      <dgm:prSet presAssocID="{6CCE0EE6-3DB3-46AF-8E67-6D4AC359EE9D}" presName="level3hierChild" presStyleCnt="0"/>
      <dgm:spPr/>
    </dgm:pt>
    <dgm:pt modelId="{97970749-22D6-425B-9364-68F97EA02BFE}" type="pres">
      <dgm:prSet presAssocID="{6D5BC2B4-9228-4940-A67E-8FA8B5C9C31D}" presName="conn2-1" presStyleLbl="parChTrans1D4" presStyleIdx="4" presStyleCnt="5"/>
      <dgm:spPr/>
    </dgm:pt>
    <dgm:pt modelId="{523BDD09-BF15-44BD-BD50-C7D56CEF53D9}" type="pres">
      <dgm:prSet presAssocID="{6D5BC2B4-9228-4940-A67E-8FA8B5C9C31D}" presName="connTx" presStyleLbl="parChTrans1D4" presStyleIdx="4" presStyleCnt="5"/>
      <dgm:spPr/>
    </dgm:pt>
    <dgm:pt modelId="{4DCE01F6-CA34-48A5-BF15-EE5F4865C5B3}" type="pres">
      <dgm:prSet presAssocID="{838A934A-D9E5-453F-990B-8571C7ADC6F4}" presName="root2" presStyleCnt="0"/>
      <dgm:spPr/>
    </dgm:pt>
    <dgm:pt modelId="{8CE8E2BB-C19A-4BE4-B601-AF8F77BC8266}" type="pres">
      <dgm:prSet presAssocID="{838A934A-D9E5-453F-990B-8571C7ADC6F4}" presName="LevelTwoTextNode" presStyleLbl="node4" presStyleIdx="4" presStyleCnt="5">
        <dgm:presLayoutVars>
          <dgm:chPref val="3"/>
        </dgm:presLayoutVars>
      </dgm:prSet>
      <dgm:spPr/>
    </dgm:pt>
    <dgm:pt modelId="{8DB700E5-1814-4FB1-9AD0-1492BCC34F62}" type="pres">
      <dgm:prSet presAssocID="{838A934A-D9E5-453F-990B-8571C7ADC6F4}" presName="level3hierChild" presStyleCnt="0"/>
      <dgm:spPr/>
    </dgm:pt>
  </dgm:ptLst>
  <dgm:cxnLst>
    <dgm:cxn modelId="{70E26A04-5E0B-4A0F-9CAC-A74BF13E02C5}" type="presOf" srcId="{039BC1AA-F540-4422-A1ED-18559E1449B0}" destId="{F943B8C4-CBFD-4DDF-9AE6-CD14ECFAC97F}" srcOrd="1" destOrd="0" presId="urn:microsoft.com/office/officeart/2005/8/layout/hierarchy2"/>
    <dgm:cxn modelId="{5A47CC07-0D7C-4485-88A7-C57AF5CA76F2}" type="presOf" srcId="{4A77F4A6-4B8E-47E6-A3C8-4424AC0E3A86}" destId="{2FAAF56E-C718-467D-BB81-C77ACE648E45}" srcOrd="1" destOrd="0" presId="urn:microsoft.com/office/officeart/2005/8/layout/hierarchy2"/>
    <dgm:cxn modelId="{C3B36511-356F-4C0C-AE6E-25CCDCB40498}" type="presOf" srcId="{51985150-11F9-4249-A3AD-23F6FF4B4B1F}" destId="{D94DA918-049A-42A4-8469-38E21EB21EED}" srcOrd="0" destOrd="0" presId="urn:microsoft.com/office/officeart/2005/8/layout/hierarchy2"/>
    <dgm:cxn modelId="{E7711914-6651-4BC5-B3C2-A79A2FD2CD8E}" srcId="{92F62662-D73F-4B63-923E-A791AB3D678E}" destId="{6B8D8D4F-A123-4F42-AFE4-5BF110F37A2F}" srcOrd="0" destOrd="0" parTransId="{039BC1AA-F540-4422-A1ED-18559E1449B0}" sibTransId="{D62713EE-879B-4C69-B546-513C2CB7898C}"/>
    <dgm:cxn modelId="{5B229915-643A-4818-BDBB-CFBE845625D8}" type="presOf" srcId="{3F58B8B1-1294-48AD-9E71-853DA4E8554B}" destId="{543BF166-CD15-43CD-A559-F95A266B2AFA}" srcOrd="1" destOrd="0" presId="urn:microsoft.com/office/officeart/2005/8/layout/hierarchy2"/>
    <dgm:cxn modelId="{4D9BA419-B4E3-4D75-B3F6-46D86D6B4776}" srcId="{92F62662-D73F-4B63-923E-A791AB3D678E}" destId="{E2203AF9-3B5A-40B2-9D89-D8C35C35A7E1}" srcOrd="1" destOrd="0" parTransId="{6D13E4F6-6593-4F49-9723-DF8FA3932096}" sibTransId="{EAC19AEE-7D97-4CE9-A227-0BE33D138FC1}"/>
    <dgm:cxn modelId="{11CC7023-D571-48E8-9FBE-F7D856769A6F}" type="presOf" srcId="{6CCE0EE6-3DB3-46AF-8E67-6D4AC359EE9D}" destId="{EA005CF9-AE34-4D57-94A0-99C5232416E9}" srcOrd="0" destOrd="0" presId="urn:microsoft.com/office/officeart/2005/8/layout/hierarchy2"/>
    <dgm:cxn modelId="{594F7B23-61A5-4448-AF2B-F8BE706517D0}" type="presOf" srcId="{18A4155B-AFED-425A-A08C-560D1F8B24AE}" destId="{1DA9BCC4-C4F0-4864-A103-3B52517C3D6C}" srcOrd="0" destOrd="0" presId="urn:microsoft.com/office/officeart/2005/8/layout/hierarchy2"/>
    <dgm:cxn modelId="{AD60B72A-19D5-4192-B594-71958FD55F2C}" type="presOf" srcId="{4A77F4A6-4B8E-47E6-A3C8-4424AC0E3A86}" destId="{F0F0407F-71CA-4818-872B-AED531231B82}" srcOrd="0" destOrd="0" presId="urn:microsoft.com/office/officeart/2005/8/layout/hierarchy2"/>
    <dgm:cxn modelId="{A7FE622B-12AF-4E3D-8105-DD95BC29CBC0}" type="presOf" srcId="{E2203AF9-3B5A-40B2-9D89-D8C35C35A7E1}" destId="{79DF4476-8435-48EE-A715-E5384D76ACC3}" srcOrd="0" destOrd="0" presId="urn:microsoft.com/office/officeart/2005/8/layout/hierarchy2"/>
    <dgm:cxn modelId="{BCD1E22D-1D10-4DE5-8F9E-50638B27AEF0}" srcId="{51985150-11F9-4249-A3AD-23F6FF4B4B1F}" destId="{13858AF7-F0CA-4941-9FC7-8D97090B0E93}" srcOrd="0" destOrd="0" parTransId="{05DC5E04-99FF-4B25-BBD8-AC41221FA92F}" sibTransId="{08838D91-368E-4A2A-8CE5-E3226B9A83A9}"/>
    <dgm:cxn modelId="{9B5B9C39-1C76-4371-B98E-4E69BF170034}" type="presOf" srcId="{05DC5E04-99FF-4B25-BBD8-AC41221FA92F}" destId="{8BAC0C45-4ADD-49B0-9EB1-34930B6B1658}" srcOrd="0" destOrd="0" presId="urn:microsoft.com/office/officeart/2005/8/layout/hierarchy2"/>
    <dgm:cxn modelId="{C7AD125E-B0D2-4EB0-AAEC-C1CAC53E1ACF}" srcId="{77442FA9-2F6D-4141-B89D-E069CE6A6047}" destId="{51985150-11F9-4249-A3AD-23F6FF4B4B1F}" srcOrd="0" destOrd="0" parTransId="{23B551E1-D8FF-46AE-AAC4-EEB14A1D1FF1}" sibTransId="{B7E88F9A-1818-4E9D-8D55-01B60F10FC4A}"/>
    <dgm:cxn modelId="{A922D85E-2638-496D-84BF-0C03FA17D4BE}" type="presOf" srcId="{18A4155B-AFED-425A-A08C-560D1F8B24AE}" destId="{5FE2EC9E-5F67-4406-99DD-DA8C4BD51808}" srcOrd="1" destOrd="0" presId="urn:microsoft.com/office/officeart/2005/8/layout/hierarchy2"/>
    <dgm:cxn modelId="{B6A3B741-90ED-4C31-9304-EE1E04FEFD4A}" type="presOf" srcId="{A7810E99-0E4F-46EA-8C17-D3E313429157}" destId="{F56F1FD5-35A4-492A-BF29-BB0C356E57AF}" srcOrd="0" destOrd="0" presId="urn:microsoft.com/office/officeart/2005/8/layout/hierarchy2"/>
    <dgm:cxn modelId="{E74EE94A-462C-42E8-B251-C3F374857E91}" type="presOf" srcId="{23ACAACA-72DF-4DC9-AFF9-D984BE1EAA25}" destId="{E0EDB0B1-5137-4E31-A305-1CFE83F74BAB}" srcOrd="1" destOrd="0" presId="urn:microsoft.com/office/officeart/2005/8/layout/hierarchy2"/>
    <dgm:cxn modelId="{EB685A4B-108E-45F7-9541-E778458B7339}" srcId="{77442FA9-2F6D-4141-B89D-E069CE6A6047}" destId="{3AF8F7CC-65C9-4B87-A3A6-86F985BC7BC0}" srcOrd="1" destOrd="0" parTransId="{18A4155B-AFED-425A-A08C-560D1F8B24AE}" sibTransId="{AD013819-DF1A-45B6-939D-0FBED7196DF8}"/>
    <dgm:cxn modelId="{E017F64C-02F1-4140-B39D-EACB5A33543A}" srcId="{795190A8-B4D2-46A6-921C-0F1928412530}" destId="{A7810E99-0E4F-46EA-8C17-D3E313429157}" srcOrd="0" destOrd="0" parTransId="{C4AC697E-1CE8-46EB-8FA6-C3E323486A80}" sibTransId="{C2AA652D-A090-4F6D-BFF8-38008CE07152}"/>
    <dgm:cxn modelId="{D18A0F4D-0CD2-4FB9-B8FD-30D660FB798B}" type="presOf" srcId="{23ACAACA-72DF-4DC9-AFF9-D984BE1EAA25}" destId="{022C250C-538B-4D9E-9726-A8533F86610B}" srcOrd="0" destOrd="0" presId="urn:microsoft.com/office/officeart/2005/8/layout/hierarchy2"/>
    <dgm:cxn modelId="{2A22194E-81DA-4706-A7DC-9E2BF416D748}" type="presOf" srcId="{05DC5E04-99FF-4B25-BBD8-AC41221FA92F}" destId="{9706D79A-95E6-4F93-96CC-B5A8664D3D0D}" srcOrd="1" destOrd="0" presId="urn:microsoft.com/office/officeart/2005/8/layout/hierarchy2"/>
    <dgm:cxn modelId="{D1C6F153-E50C-473B-A408-0F30DD1F6DA0}" type="presOf" srcId="{DE4A10AF-E8A0-484E-B9A3-C2A61DEC05A8}" destId="{BF373255-08D1-409A-BB9B-420E6381A35C}" srcOrd="0" destOrd="0" presId="urn:microsoft.com/office/officeart/2005/8/layout/hierarchy2"/>
    <dgm:cxn modelId="{D64E6757-F223-4129-BB61-9ECEAC9D6410}" type="presOf" srcId="{6D13E4F6-6593-4F49-9723-DF8FA3932096}" destId="{22AE74EC-D636-45AB-83D8-9B934FBC6EEA}" srcOrd="1" destOrd="0" presId="urn:microsoft.com/office/officeart/2005/8/layout/hierarchy2"/>
    <dgm:cxn modelId="{37D73280-913C-4B7D-995E-BF52B7178774}" type="presOf" srcId="{77442FA9-2F6D-4141-B89D-E069CE6A6047}" destId="{5E394AFF-1EEC-49BA-8ECB-1B2A6B27333A}" srcOrd="0" destOrd="0" presId="urn:microsoft.com/office/officeart/2005/8/layout/hierarchy2"/>
    <dgm:cxn modelId="{F291528A-4709-42C7-812E-814BAF055357}" type="presOf" srcId="{6D5BC2B4-9228-4940-A67E-8FA8B5C9C31D}" destId="{523BDD09-BF15-44BD-BD50-C7D56CEF53D9}" srcOrd="1" destOrd="0" presId="urn:microsoft.com/office/officeart/2005/8/layout/hierarchy2"/>
    <dgm:cxn modelId="{1A40B98B-F57B-4C1D-A886-49F276F55315}" type="presOf" srcId="{48EA3C9B-36B4-48F1-9DE1-D20FD10F8F9E}" destId="{C3E4F8D9-0344-4C15-B8CE-96060FED5AAD}" srcOrd="1" destOrd="0" presId="urn:microsoft.com/office/officeart/2005/8/layout/hierarchy2"/>
    <dgm:cxn modelId="{C8A4178F-12E3-49E9-942E-639CC7369D30}" type="presOf" srcId="{6B8D8D4F-A123-4F42-AFE4-5BF110F37A2F}" destId="{A636F0C3-1BCC-4FC4-9FD7-5633E05942A3}" srcOrd="0" destOrd="0" presId="urn:microsoft.com/office/officeart/2005/8/layout/hierarchy2"/>
    <dgm:cxn modelId="{C4EEC68F-24F3-454B-AC1D-01FF747C6FE0}" type="presOf" srcId="{C4AC697E-1CE8-46EB-8FA6-C3E323486A80}" destId="{A3AFFF18-6FAA-47E7-B479-7B97BA4F0DFF}" srcOrd="1" destOrd="0" presId="urn:microsoft.com/office/officeart/2005/8/layout/hierarchy2"/>
    <dgm:cxn modelId="{5B739D92-A9AA-4D68-A95F-5C877CFBCC7A}" srcId="{3AF8F7CC-65C9-4B87-A3A6-86F985BC7BC0}" destId="{6CCE0EE6-3DB3-46AF-8E67-6D4AC359EE9D}" srcOrd="1" destOrd="0" parTransId="{23ACAACA-72DF-4DC9-AFF9-D984BE1EAA25}" sibTransId="{0D32A231-4694-45F2-85FC-4BBF4CEC7CF3}"/>
    <dgm:cxn modelId="{4DBEDC96-60A4-4252-B733-8C156F574F40}" type="presOf" srcId="{23B551E1-D8FF-46AE-AAC4-EEB14A1D1FF1}" destId="{31BD1BA9-1470-4309-96E3-D111446FDFA2}" srcOrd="0" destOrd="0" presId="urn:microsoft.com/office/officeart/2005/8/layout/hierarchy2"/>
    <dgm:cxn modelId="{A8CD989C-6545-42DD-ACC2-FB7E9921677D}" type="presOf" srcId="{6D13E4F6-6593-4F49-9723-DF8FA3932096}" destId="{B1CA1E96-7310-4595-BABD-0B656A1F67C9}" srcOrd="0" destOrd="0" presId="urn:microsoft.com/office/officeart/2005/8/layout/hierarchy2"/>
    <dgm:cxn modelId="{630FFAAA-D0CB-47E8-AB75-A51B5CE53F7F}" type="presOf" srcId="{6D5BC2B4-9228-4940-A67E-8FA8B5C9C31D}" destId="{97970749-22D6-425B-9364-68F97EA02BFE}" srcOrd="0" destOrd="0" presId="urn:microsoft.com/office/officeart/2005/8/layout/hierarchy2"/>
    <dgm:cxn modelId="{C15333B2-E4DD-4627-9C34-E78F3FF27A6B}" type="presOf" srcId="{3AF8F7CC-65C9-4B87-A3A6-86F985BC7BC0}" destId="{1667BFFE-56A2-4ACB-BC81-EDCC83F0CF18}" srcOrd="0" destOrd="0" presId="urn:microsoft.com/office/officeart/2005/8/layout/hierarchy2"/>
    <dgm:cxn modelId="{28F4CFBD-8549-4BA8-AE61-AAFBFD8F105D}" type="presOf" srcId="{838A934A-D9E5-453F-990B-8571C7ADC6F4}" destId="{8CE8E2BB-C19A-4BE4-B601-AF8F77BC8266}" srcOrd="0" destOrd="0" presId="urn:microsoft.com/office/officeart/2005/8/layout/hierarchy2"/>
    <dgm:cxn modelId="{4890D4BF-D89F-4E81-B49F-D66C25D307F3}" srcId="{13858AF7-F0CA-4941-9FC7-8D97090B0E93}" destId="{0A7708D0-DF88-44F1-85E3-0F4930A4C0B9}" srcOrd="0" destOrd="0" parTransId="{4A77F4A6-4B8E-47E6-A3C8-4424AC0E3A86}" sibTransId="{9FB009BE-0896-4628-AD79-93B7A3125886}"/>
    <dgm:cxn modelId="{D9C647C3-ADA4-4B7E-9A17-F7A9B917F153}" srcId="{51985150-11F9-4249-A3AD-23F6FF4B4B1F}" destId="{92F62662-D73F-4B63-923E-A791AB3D678E}" srcOrd="1" destOrd="0" parTransId="{3F58B8B1-1294-48AD-9E71-853DA4E8554B}" sibTransId="{43859BC2-1475-4FEA-8D20-CE1AEDC1CB77}"/>
    <dgm:cxn modelId="{F10510CA-A1D6-4ACF-8661-1C801CB361B3}" type="presOf" srcId="{92F62662-D73F-4B63-923E-A791AB3D678E}" destId="{7F2DD75F-F16A-4C2D-8028-A91F27058831}" srcOrd="0" destOrd="0" presId="urn:microsoft.com/office/officeart/2005/8/layout/hierarchy2"/>
    <dgm:cxn modelId="{5193FCCF-F670-4EA4-8E67-1A85B6045965}" type="presOf" srcId="{795190A8-B4D2-46A6-921C-0F1928412530}" destId="{9263D116-8AB1-4C61-8EE5-3DF7ED6CBCE0}" srcOrd="0" destOrd="0" presId="urn:microsoft.com/office/officeart/2005/8/layout/hierarchy2"/>
    <dgm:cxn modelId="{2ADF07D9-7807-407A-991C-6B665AA1BC9F}" srcId="{3AF8F7CC-65C9-4B87-A3A6-86F985BC7BC0}" destId="{795190A8-B4D2-46A6-921C-0F1928412530}" srcOrd="0" destOrd="0" parTransId="{48EA3C9B-36B4-48F1-9DE1-D20FD10F8F9E}" sibTransId="{3B25480A-E155-498F-AB52-24752BA569AF}"/>
    <dgm:cxn modelId="{CFC4EFDF-8A0D-4236-A9A8-59BAEB7F25BC}" srcId="{DE4A10AF-E8A0-484E-B9A3-C2A61DEC05A8}" destId="{77442FA9-2F6D-4141-B89D-E069CE6A6047}" srcOrd="0" destOrd="0" parTransId="{3F092A11-7AB6-404C-867F-1BD23499AC7D}" sibTransId="{955A4D28-3046-40D4-848C-7FBEF004AD44}"/>
    <dgm:cxn modelId="{CD84ABE0-50D2-4540-B516-95762A27A65A}" type="presOf" srcId="{039BC1AA-F540-4422-A1ED-18559E1449B0}" destId="{E83DFABA-D61D-4DFF-8584-BC1A70084A72}" srcOrd="0" destOrd="0" presId="urn:microsoft.com/office/officeart/2005/8/layout/hierarchy2"/>
    <dgm:cxn modelId="{27D639E3-0840-4C50-9D92-D14330393C2F}" type="presOf" srcId="{23B551E1-D8FF-46AE-AAC4-EEB14A1D1FF1}" destId="{3B10A504-D4EF-4371-B904-1E2DC992D412}" srcOrd="1" destOrd="0" presId="urn:microsoft.com/office/officeart/2005/8/layout/hierarchy2"/>
    <dgm:cxn modelId="{B3E906EB-A9EC-4909-BB28-E1211134A10F}" type="presOf" srcId="{C4AC697E-1CE8-46EB-8FA6-C3E323486A80}" destId="{AF8010FD-8698-4641-866D-1539E1FD0CC0}" srcOrd="0" destOrd="0" presId="urn:microsoft.com/office/officeart/2005/8/layout/hierarchy2"/>
    <dgm:cxn modelId="{9051A6EF-8CDF-4889-B4EE-1D7880036731}" type="presOf" srcId="{48EA3C9B-36B4-48F1-9DE1-D20FD10F8F9E}" destId="{99FBD055-A45C-4908-BF74-9E0803336077}" srcOrd="0" destOrd="0" presId="urn:microsoft.com/office/officeart/2005/8/layout/hierarchy2"/>
    <dgm:cxn modelId="{630BA7FB-FB78-450F-8A5C-B79002F2E1E4}" type="presOf" srcId="{0A7708D0-DF88-44F1-85E3-0F4930A4C0B9}" destId="{F86117D9-16A7-4917-9D68-4D512512AD6C}" srcOrd="0" destOrd="0" presId="urn:microsoft.com/office/officeart/2005/8/layout/hierarchy2"/>
    <dgm:cxn modelId="{3C038EFC-BAA7-41DF-B6EA-386978E84170}" srcId="{6CCE0EE6-3DB3-46AF-8E67-6D4AC359EE9D}" destId="{838A934A-D9E5-453F-990B-8571C7ADC6F4}" srcOrd="0" destOrd="0" parTransId="{6D5BC2B4-9228-4940-A67E-8FA8B5C9C31D}" sibTransId="{A152CAC6-FFD9-4F33-AFA0-38F0537D857F}"/>
    <dgm:cxn modelId="{A301B9FC-04DC-4F93-9183-09AC7CC07181}" type="presOf" srcId="{13858AF7-F0CA-4941-9FC7-8D97090B0E93}" destId="{0B9C8E25-34B2-46B5-A9DE-4DEFFF8BE669}" srcOrd="0" destOrd="0" presId="urn:microsoft.com/office/officeart/2005/8/layout/hierarchy2"/>
    <dgm:cxn modelId="{8C4BB7FF-8925-49F2-976E-245DB586711D}" type="presOf" srcId="{3F58B8B1-1294-48AD-9E71-853DA4E8554B}" destId="{3C59BAFD-6156-4323-B519-282D1F1994D6}" srcOrd="0" destOrd="0" presId="urn:microsoft.com/office/officeart/2005/8/layout/hierarchy2"/>
    <dgm:cxn modelId="{3FEB4783-84E3-4B27-9C64-37A70AF18AF8}" type="presParOf" srcId="{BF373255-08D1-409A-BB9B-420E6381A35C}" destId="{F86B0F2B-F0A9-49E8-B57E-5F01741C587D}" srcOrd="0" destOrd="0" presId="urn:microsoft.com/office/officeart/2005/8/layout/hierarchy2"/>
    <dgm:cxn modelId="{27ACAA1B-6E0B-4508-A849-E7E4D31B14A2}" type="presParOf" srcId="{F86B0F2B-F0A9-49E8-B57E-5F01741C587D}" destId="{5E394AFF-1EEC-49BA-8ECB-1B2A6B27333A}" srcOrd="0" destOrd="0" presId="urn:microsoft.com/office/officeart/2005/8/layout/hierarchy2"/>
    <dgm:cxn modelId="{92A09541-8B39-4EE8-9ED4-3E6E75ABFB64}" type="presParOf" srcId="{F86B0F2B-F0A9-49E8-B57E-5F01741C587D}" destId="{0E9B1987-F79D-4BD0-9B2B-C902A5D47950}" srcOrd="1" destOrd="0" presId="urn:microsoft.com/office/officeart/2005/8/layout/hierarchy2"/>
    <dgm:cxn modelId="{2BF6FF87-7A71-45E0-811E-0DBF841D86BB}" type="presParOf" srcId="{0E9B1987-F79D-4BD0-9B2B-C902A5D47950}" destId="{31BD1BA9-1470-4309-96E3-D111446FDFA2}" srcOrd="0" destOrd="0" presId="urn:microsoft.com/office/officeart/2005/8/layout/hierarchy2"/>
    <dgm:cxn modelId="{6BCCDFDE-1CAD-45E5-99B4-9F26AEF0EC84}" type="presParOf" srcId="{31BD1BA9-1470-4309-96E3-D111446FDFA2}" destId="{3B10A504-D4EF-4371-B904-1E2DC992D412}" srcOrd="0" destOrd="0" presId="urn:microsoft.com/office/officeart/2005/8/layout/hierarchy2"/>
    <dgm:cxn modelId="{BA8467E4-BA74-4BD4-9004-08673E596221}" type="presParOf" srcId="{0E9B1987-F79D-4BD0-9B2B-C902A5D47950}" destId="{BB16A4BE-69A5-41B2-B7B2-76A6C873CA7F}" srcOrd="1" destOrd="0" presId="urn:microsoft.com/office/officeart/2005/8/layout/hierarchy2"/>
    <dgm:cxn modelId="{FFB8F56E-A67F-459C-B0AC-7096BE89E79A}" type="presParOf" srcId="{BB16A4BE-69A5-41B2-B7B2-76A6C873CA7F}" destId="{D94DA918-049A-42A4-8469-38E21EB21EED}" srcOrd="0" destOrd="0" presId="urn:microsoft.com/office/officeart/2005/8/layout/hierarchy2"/>
    <dgm:cxn modelId="{D3C9CF1C-3F24-4985-878C-D732D271F608}" type="presParOf" srcId="{BB16A4BE-69A5-41B2-B7B2-76A6C873CA7F}" destId="{C51C8282-8B09-4009-B1EC-0CD28D16914C}" srcOrd="1" destOrd="0" presId="urn:microsoft.com/office/officeart/2005/8/layout/hierarchy2"/>
    <dgm:cxn modelId="{B75350A6-D80B-4DA3-8853-C80BB4B27AB3}" type="presParOf" srcId="{C51C8282-8B09-4009-B1EC-0CD28D16914C}" destId="{8BAC0C45-4ADD-49B0-9EB1-34930B6B1658}" srcOrd="0" destOrd="0" presId="urn:microsoft.com/office/officeart/2005/8/layout/hierarchy2"/>
    <dgm:cxn modelId="{1B5F3E49-C716-481F-9BA5-F0475634AE92}" type="presParOf" srcId="{8BAC0C45-4ADD-49B0-9EB1-34930B6B1658}" destId="{9706D79A-95E6-4F93-96CC-B5A8664D3D0D}" srcOrd="0" destOrd="0" presId="urn:microsoft.com/office/officeart/2005/8/layout/hierarchy2"/>
    <dgm:cxn modelId="{9E4E94C2-0506-4253-A561-BF970ABC9315}" type="presParOf" srcId="{C51C8282-8B09-4009-B1EC-0CD28D16914C}" destId="{72F7D56D-7B0C-43B7-9422-4AA5F46F0A7E}" srcOrd="1" destOrd="0" presId="urn:microsoft.com/office/officeart/2005/8/layout/hierarchy2"/>
    <dgm:cxn modelId="{E985B5AE-9023-4A77-BF4F-A38C0D7CAEA8}" type="presParOf" srcId="{72F7D56D-7B0C-43B7-9422-4AA5F46F0A7E}" destId="{0B9C8E25-34B2-46B5-A9DE-4DEFFF8BE669}" srcOrd="0" destOrd="0" presId="urn:microsoft.com/office/officeart/2005/8/layout/hierarchy2"/>
    <dgm:cxn modelId="{14BF9AEF-AF1D-4154-BF67-DD1C27FA9EE2}" type="presParOf" srcId="{72F7D56D-7B0C-43B7-9422-4AA5F46F0A7E}" destId="{B601A362-09EB-4957-BFD3-160970A106BB}" srcOrd="1" destOrd="0" presId="urn:microsoft.com/office/officeart/2005/8/layout/hierarchy2"/>
    <dgm:cxn modelId="{38FBA83B-85CA-4879-83B4-D5054C937E9E}" type="presParOf" srcId="{B601A362-09EB-4957-BFD3-160970A106BB}" destId="{F0F0407F-71CA-4818-872B-AED531231B82}" srcOrd="0" destOrd="0" presId="urn:microsoft.com/office/officeart/2005/8/layout/hierarchy2"/>
    <dgm:cxn modelId="{610DC56A-6F01-4935-9A08-13EA0B661A1E}" type="presParOf" srcId="{F0F0407F-71CA-4818-872B-AED531231B82}" destId="{2FAAF56E-C718-467D-BB81-C77ACE648E45}" srcOrd="0" destOrd="0" presId="urn:microsoft.com/office/officeart/2005/8/layout/hierarchy2"/>
    <dgm:cxn modelId="{BBECF258-46C0-4178-B7A3-C20B7BE359E4}" type="presParOf" srcId="{B601A362-09EB-4957-BFD3-160970A106BB}" destId="{E872E6B3-91CB-4B48-A886-6214F8F79F5B}" srcOrd="1" destOrd="0" presId="urn:microsoft.com/office/officeart/2005/8/layout/hierarchy2"/>
    <dgm:cxn modelId="{38EE54D2-B5AA-4AF3-A53B-474B9FE4EDA6}" type="presParOf" srcId="{E872E6B3-91CB-4B48-A886-6214F8F79F5B}" destId="{F86117D9-16A7-4917-9D68-4D512512AD6C}" srcOrd="0" destOrd="0" presId="urn:microsoft.com/office/officeart/2005/8/layout/hierarchy2"/>
    <dgm:cxn modelId="{6B03E3DD-E9FC-4415-A402-243C5AFAF426}" type="presParOf" srcId="{E872E6B3-91CB-4B48-A886-6214F8F79F5B}" destId="{97293FFD-559E-41D8-A7F1-11814DA7B728}" srcOrd="1" destOrd="0" presId="urn:microsoft.com/office/officeart/2005/8/layout/hierarchy2"/>
    <dgm:cxn modelId="{E69FB8C0-7431-4C25-B202-B3756E209746}" type="presParOf" srcId="{C51C8282-8B09-4009-B1EC-0CD28D16914C}" destId="{3C59BAFD-6156-4323-B519-282D1F1994D6}" srcOrd="2" destOrd="0" presId="urn:microsoft.com/office/officeart/2005/8/layout/hierarchy2"/>
    <dgm:cxn modelId="{1D846FB6-C711-46AC-917B-AC028193A4DE}" type="presParOf" srcId="{3C59BAFD-6156-4323-B519-282D1F1994D6}" destId="{543BF166-CD15-43CD-A559-F95A266B2AFA}" srcOrd="0" destOrd="0" presId="urn:microsoft.com/office/officeart/2005/8/layout/hierarchy2"/>
    <dgm:cxn modelId="{8C57B44F-CA4C-4E2E-BB41-F71C2C207C65}" type="presParOf" srcId="{C51C8282-8B09-4009-B1EC-0CD28D16914C}" destId="{E199E99F-563D-4641-9B23-46AF42CD19D8}" srcOrd="3" destOrd="0" presId="urn:microsoft.com/office/officeart/2005/8/layout/hierarchy2"/>
    <dgm:cxn modelId="{F8D1BA86-D9EB-45DA-931D-BCB2E128FEA8}" type="presParOf" srcId="{E199E99F-563D-4641-9B23-46AF42CD19D8}" destId="{7F2DD75F-F16A-4C2D-8028-A91F27058831}" srcOrd="0" destOrd="0" presId="urn:microsoft.com/office/officeart/2005/8/layout/hierarchy2"/>
    <dgm:cxn modelId="{F505857B-F341-4C04-BB59-167497C94E43}" type="presParOf" srcId="{E199E99F-563D-4641-9B23-46AF42CD19D8}" destId="{F2EFE57F-E934-48EB-A3E1-359DFC52CF53}" srcOrd="1" destOrd="0" presId="urn:microsoft.com/office/officeart/2005/8/layout/hierarchy2"/>
    <dgm:cxn modelId="{6D4A3F51-2541-4021-A4CC-234AE38E869F}" type="presParOf" srcId="{F2EFE57F-E934-48EB-A3E1-359DFC52CF53}" destId="{E83DFABA-D61D-4DFF-8584-BC1A70084A72}" srcOrd="0" destOrd="0" presId="urn:microsoft.com/office/officeart/2005/8/layout/hierarchy2"/>
    <dgm:cxn modelId="{BC3F1BC7-86F4-4FDE-BD5A-8C7C1C5BDEB1}" type="presParOf" srcId="{E83DFABA-D61D-4DFF-8584-BC1A70084A72}" destId="{F943B8C4-CBFD-4DDF-9AE6-CD14ECFAC97F}" srcOrd="0" destOrd="0" presId="urn:microsoft.com/office/officeart/2005/8/layout/hierarchy2"/>
    <dgm:cxn modelId="{B9592B71-C8EE-4113-90EA-3FFBAE2A4722}" type="presParOf" srcId="{F2EFE57F-E934-48EB-A3E1-359DFC52CF53}" destId="{3F97350B-5096-4195-96D7-C3D3457AAC3F}" srcOrd="1" destOrd="0" presId="urn:microsoft.com/office/officeart/2005/8/layout/hierarchy2"/>
    <dgm:cxn modelId="{A76E6832-93AF-4100-9C1A-CF5E909EF9D2}" type="presParOf" srcId="{3F97350B-5096-4195-96D7-C3D3457AAC3F}" destId="{A636F0C3-1BCC-4FC4-9FD7-5633E05942A3}" srcOrd="0" destOrd="0" presId="urn:microsoft.com/office/officeart/2005/8/layout/hierarchy2"/>
    <dgm:cxn modelId="{D5CD3816-BD0C-462F-B371-C5CBA2DEE856}" type="presParOf" srcId="{3F97350B-5096-4195-96D7-C3D3457AAC3F}" destId="{9B3156B1-4156-46FD-91A0-AFDA011CF700}" srcOrd="1" destOrd="0" presId="urn:microsoft.com/office/officeart/2005/8/layout/hierarchy2"/>
    <dgm:cxn modelId="{51A97F32-A107-452A-892C-F82FE32DBA4F}" type="presParOf" srcId="{F2EFE57F-E934-48EB-A3E1-359DFC52CF53}" destId="{B1CA1E96-7310-4595-BABD-0B656A1F67C9}" srcOrd="2" destOrd="0" presId="urn:microsoft.com/office/officeart/2005/8/layout/hierarchy2"/>
    <dgm:cxn modelId="{330CC70D-4AAD-4C00-9586-AF698C243821}" type="presParOf" srcId="{B1CA1E96-7310-4595-BABD-0B656A1F67C9}" destId="{22AE74EC-D636-45AB-83D8-9B934FBC6EEA}" srcOrd="0" destOrd="0" presId="urn:microsoft.com/office/officeart/2005/8/layout/hierarchy2"/>
    <dgm:cxn modelId="{7FDC3E44-F224-4FD0-82C7-7BCAADD68DF9}" type="presParOf" srcId="{F2EFE57F-E934-48EB-A3E1-359DFC52CF53}" destId="{5FDD09D9-C67F-498A-9C99-B63B96255B79}" srcOrd="3" destOrd="0" presId="urn:microsoft.com/office/officeart/2005/8/layout/hierarchy2"/>
    <dgm:cxn modelId="{EC232C87-1410-4DD2-90CF-1A2AC6AD9D59}" type="presParOf" srcId="{5FDD09D9-C67F-498A-9C99-B63B96255B79}" destId="{79DF4476-8435-48EE-A715-E5384D76ACC3}" srcOrd="0" destOrd="0" presId="urn:microsoft.com/office/officeart/2005/8/layout/hierarchy2"/>
    <dgm:cxn modelId="{1847B57C-ACBF-469C-A418-64FBB3531EC0}" type="presParOf" srcId="{5FDD09D9-C67F-498A-9C99-B63B96255B79}" destId="{86845122-1CA4-4A7A-893B-E46729E434C9}" srcOrd="1" destOrd="0" presId="urn:microsoft.com/office/officeart/2005/8/layout/hierarchy2"/>
    <dgm:cxn modelId="{F8A76923-DAC5-4901-96FE-87C65B1367B0}" type="presParOf" srcId="{0E9B1987-F79D-4BD0-9B2B-C902A5D47950}" destId="{1DA9BCC4-C4F0-4864-A103-3B52517C3D6C}" srcOrd="2" destOrd="0" presId="urn:microsoft.com/office/officeart/2005/8/layout/hierarchy2"/>
    <dgm:cxn modelId="{0CB6AE25-968E-41D9-9228-6FEB6BE6E487}" type="presParOf" srcId="{1DA9BCC4-C4F0-4864-A103-3B52517C3D6C}" destId="{5FE2EC9E-5F67-4406-99DD-DA8C4BD51808}" srcOrd="0" destOrd="0" presId="urn:microsoft.com/office/officeart/2005/8/layout/hierarchy2"/>
    <dgm:cxn modelId="{E4291E2D-5E6B-4DCB-86F9-468342663508}" type="presParOf" srcId="{0E9B1987-F79D-4BD0-9B2B-C902A5D47950}" destId="{9418E49C-4311-40BC-8837-6EAF73647946}" srcOrd="3" destOrd="0" presId="urn:microsoft.com/office/officeart/2005/8/layout/hierarchy2"/>
    <dgm:cxn modelId="{813B533C-6CAE-4CD1-876C-63CA74E293E8}" type="presParOf" srcId="{9418E49C-4311-40BC-8837-6EAF73647946}" destId="{1667BFFE-56A2-4ACB-BC81-EDCC83F0CF18}" srcOrd="0" destOrd="0" presId="urn:microsoft.com/office/officeart/2005/8/layout/hierarchy2"/>
    <dgm:cxn modelId="{64EEBE1B-591B-41A0-BAD0-09E0C5E4B27F}" type="presParOf" srcId="{9418E49C-4311-40BC-8837-6EAF73647946}" destId="{055DD6C4-0BE7-45FA-BF6D-1B156E79620B}" srcOrd="1" destOrd="0" presId="urn:microsoft.com/office/officeart/2005/8/layout/hierarchy2"/>
    <dgm:cxn modelId="{6C078D18-A044-440A-87B4-CCF7EEB7423E}" type="presParOf" srcId="{055DD6C4-0BE7-45FA-BF6D-1B156E79620B}" destId="{99FBD055-A45C-4908-BF74-9E0803336077}" srcOrd="0" destOrd="0" presId="urn:microsoft.com/office/officeart/2005/8/layout/hierarchy2"/>
    <dgm:cxn modelId="{72BB04F2-CA59-433A-9EEF-7DCA349AD8B5}" type="presParOf" srcId="{99FBD055-A45C-4908-BF74-9E0803336077}" destId="{C3E4F8D9-0344-4C15-B8CE-96060FED5AAD}" srcOrd="0" destOrd="0" presId="urn:microsoft.com/office/officeart/2005/8/layout/hierarchy2"/>
    <dgm:cxn modelId="{237660D2-8061-4A45-8C93-9797CBCE3661}" type="presParOf" srcId="{055DD6C4-0BE7-45FA-BF6D-1B156E79620B}" destId="{DF6075AE-650D-4877-9A41-CC87906BEFCA}" srcOrd="1" destOrd="0" presId="urn:microsoft.com/office/officeart/2005/8/layout/hierarchy2"/>
    <dgm:cxn modelId="{0F35DF65-D1D2-4A0E-842D-9C2EDFEED942}" type="presParOf" srcId="{DF6075AE-650D-4877-9A41-CC87906BEFCA}" destId="{9263D116-8AB1-4C61-8EE5-3DF7ED6CBCE0}" srcOrd="0" destOrd="0" presId="urn:microsoft.com/office/officeart/2005/8/layout/hierarchy2"/>
    <dgm:cxn modelId="{7B8076E2-5F72-40B6-953B-79CE3CECA907}" type="presParOf" srcId="{DF6075AE-650D-4877-9A41-CC87906BEFCA}" destId="{A2E2D88C-2DC3-4F0D-8BC2-7D4EFE68352A}" srcOrd="1" destOrd="0" presId="urn:microsoft.com/office/officeart/2005/8/layout/hierarchy2"/>
    <dgm:cxn modelId="{201842BD-B4D5-4B85-8248-37CAEBC65208}" type="presParOf" srcId="{A2E2D88C-2DC3-4F0D-8BC2-7D4EFE68352A}" destId="{AF8010FD-8698-4641-866D-1539E1FD0CC0}" srcOrd="0" destOrd="0" presId="urn:microsoft.com/office/officeart/2005/8/layout/hierarchy2"/>
    <dgm:cxn modelId="{A9D86826-C5C7-48A0-8B91-7F3A4FC3FD18}" type="presParOf" srcId="{AF8010FD-8698-4641-866D-1539E1FD0CC0}" destId="{A3AFFF18-6FAA-47E7-B479-7B97BA4F0DFF}" srcOrd="0" destOrd="0" presId="urn:microsoft.com/office/officeart/2005/8/layout/hierarchy2"/>
    <dgm:cxn modelId="{E7ADE22E-83E6-4634-B47F-FD4D887C518B}" type="presParOf" srcId="{A2E2D88C-2DC3-4F0D-8BC2-7D4EFE68352A}" destId="{43554310-8D27-4D47-9D92-9F96B9AD5188}" srcOrd="1" destOrd="0" presId="urn:microsoft.com/office/officeart/2005/8/layout/hierarchy2"/>
    <dgm:cxn modelId="{AF1625F2-A41B-4BE5-9C96-E19667F11BB6}" type="presParOf" srcId="{43554310-8D27-4D47-9D92-9F96B9AD5188}" destId="{F56F1FD5-35A4-492A-BF29-BB0C356E57AF}" srcOrd="0" destOrd="0" presId="urn:microsoft.com/office/officeart/2005/8/layout/hierarchy2"/>
    <dgm:cxn modelId="{45186FD6-A11D-4651-B756-E20AD3EFBB8F}" type="presParOf" srcId="{43554310-8D27-4D47-9D92-9F96B9AD5188}" destId="{0EA44171-1ADD-4422-A88E-0071D3831D0C}" srcOrd="1" destOrd="0" presId="urn:microsoft.com/office/officeart/2005/8/layout/hierarchy2"/>
    <dgm:cxn modelId="{F24AE26F-C304-4A64-B713-EA9993009D84}" type="presParOf" srcId="{055DD6C4-0BE7-45FA-BF6D-1B156E79620B}" destId="{022C250C-538B-4D9E-9726-A8533F86610B}" srcOrd="2" destOrd="0" presId="urn:microsoft.com/office/officeart/2005/8/layout/hierarchy2"/>
    <dgm:cxn modelId="{0249406B-28DE-4887-A2D9-C6234D1B5DE6}" type="presParOf" srcId="{022C250C-538B-4D9E-9726-A8533F86610B}" destId="{E0EDB0B1-5137-4E31-A305-1CFE83F74BAB}" srcOrd="0" destOrd="0" presId="urn:microsoft.com/office/officeart/2005/8/layout/hierarchy2"/>
    <dgm:cxn modelId="{CE88F56E-7197-40A3-9502-3EAC17A721B9}" type="presParOf" srcId="{055DD6C4-0BE7-45FA-BF6D-1B156E79620B}" destId="{1E863CE6-6D05-4621-8A40-A2B0AFF91062}" srcOrd="3" destOrd="0" presId="urn:microsoft.com/office/officeart/2005/8/layout/hierarchy2"/>
    <dgm:cxn modelId="{281C344B-1D43-4BFE-9CE0-DF90A430570C}" type="presParOf" srcId="{1E863CE6-6D05-4621-8A40-A2B0AFF91062}" destId="{EA005CF9-AE34-4D57-94A0-99C5232416E9}" srcOrd="0" destOrd="0" presId="urn:microsoft.com/office/officeart/2005/8/layout/hierarchy2"/>
    <dgm:cxn modelId="{4979BA21-DB7F-4328-BBA4-909ABF7F20BC}" type="presParOf" srcId="{1E863CE6-6D05-4621-8A40-A2B0AFF91062}" destId="{16D72324-3F3A-40B2-931E-90D09A33D343}" srcOrd="1" destOrd="0" presId="urn:microsoft.com/office/officeart/2005/8/layout/hierarchy2"/>
    <dgm:cxn modelId="{C6AC5484-C27A-4EAD-9E9C-569C5D579069}" type="presParOf" srcId="{16D72324-3F3A-40B2-931E-90D09A33D343}" destId="{97970749-22D6-425B-9364-68F97EA02BFE}" srcOrd="0" destOrd="0" presId="urn:microsoft.com/office/officeart/2005/8/layout/hierarchy2"/>
    <dgm:cxn modelId="{BF113DB4-53E4-4FF7-95F8-6EEFE9C509CD}" type="presParOf" srcId="{97970749-22D6-425B-9364-68F97EA02BFE}" destId="{523BDD09-BF15-44BD-BD50-C7D56CEF53D9}" srcOrd="0" destOrd="0" presId="urn:microsoft.com/office/officeart/2005/8/layout/hierarchy2"/>
    <dgm:cxn modelId="{0C6F3A55-7E85-46F3-9EB0-F3F9C97A0B16}" type="presParOf" srcId="{16D72324-3F3A-40B2-931E-90D09A33D343}" destId="{4DCE01F6-CA34-48A5-BF15-EE5F4865C5B3}" srcOrd="1" destOrd="0" presId="urn:microsoft.com/office/officeart/2005/8/layout/hierarchy2"/>
    <dgm:cxn modelId="{D31C994D-EB17-49C6-8624-34CE256097C1}" type="presParOf" srcId="{4DCE01F6-CA34-48A5-BF15-EE5F4865C5B3}" destId="{8CE8E2BB-C19A-4BE4-B601-AF8F77BC8266}" srcOrd="0" destOrd="0" presId="urn:microsoft.com/office/officeart/2005/8/layout/hierarchy2"/>
    <dgm:cxn modelId="{D17A7D93-D90F-40B2-8BEA-4D0E3B4DD750}" type="presParOf" srcId="{4DCE01F6-CA34-48A5-BF15-EE5F4865C5B3}" destId="{8DB700E5-1814-4FB1-9AD0-1492BCC34F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94AFF-1EEC-49BA-8ECB-1B2A6B27333A}">
      <dsp:nvSpPr>
        <dsp:cNvPr id="0" name=""/>
        <dsp:cNvSpPr/>
      </dsp:nvSpPr>
      <dsp:spPr>
        <a:xfrm>
          <a:off x="3968" y="1823454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인적자원의   이동</a:t>
          </a:r>
        </a:p>
      </dsp:txBody>
      <dsp:txXfrm>
        <a:off x="21113" y="1840599"/>
        <a:ext cx="1136491" cy="551100"/>
      </dsp:txXfrm>
    </dsp:sp>
    <dsp:sp modelId="{31BD1BA9-1470-4309-96E3-D111446FDFA2}">
      <dsp:nvSpPr>
        <dsp:cNvPr id="0" name=""/>
        <dsp:cNvSpPr/>
      </dsp:nvSpPr>
      <dsp:spPr>
        <a:xfrm rot="17810170">
          <a:off x="890219" y="1640361"/>
          <a:ext cx="103737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037372" y="12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1382971" y="1627391"/>
        <a:ext cx="51868" cy="51868"/>
      </dsp:txXfrm>
    </dsp:sp>
    <dsp:sp modelId="{D94DA918-049A-42A4-8469-38E21EB21EED}">
      <dsp:nvSpPr>
        <dsp:cNvPr id="0" name=""/>
        <dsp:cNvSpPr/>
      </dsp:nvSpPr>
      <dsp:spPr>
        <a:xfrm>
          <a:off x="1643062" y="897805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조직 내 이동</a:t>
          </a:r>
        </a:p>
      </dsp:txBody>
      <dsp:txXfrm>
        <a:off x="1660207" y="914950"/>
        <a:ext cx="1136491" cy="551100"/>
      </dsp:txXfrm>
    </dsp:sp>
    <dsp:sp modelId="{8BAC0C45-4ADD-49B0-9EB1-34930B6B1658}">
      <dsp:nvSpPr>
        <dsp:cNvPr id="0" name=""/>
        <dsp:cNvSpPr/>
      </dsp:nvSpPr>
      <dsp:spPr>
        <a:xfrm rot="18770822">
          <a:off x="2703674" y="925087"/>
          <a:ext cx="688650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688650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030783" y="920834"/>
        <a:ext cx="34432" cy="34432"/>
      </dsp:txXfrm>
    </dsp:sp>
    <dsp:sp modelId="{0B9C8E25-34B2-46B5-A9DE-4DEFFF8BE669}">
      <dsp:nvSpPr>
        <dsp:cNvPr id="0" name=""/>
        <dsp:cNvSpPr/>
      </dsp:nvSpPr>
      <dsp:spPr>
        <a:xfrm>
          <a:off x="3282156" y="392906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수평이동</a:t>
          </a:r>
        </a:p>
      </dsp:txBody>
      <dsp:txXfrm>
        <a:off x="3299301" y="410051"/>
        <a:ext cx="1136491" cy="551100"/>
      </dsp:txXfrm>
    </dsp:sp>
    <dsp:sp modelId="{F0F0407F-71CA-4818-872B-AED531231B82}">
      <dsp:nvSpPr>
        <dsp:cNvPr id="0" name=""/>
        <dsp:cNvSpPr/>
      </dsp:nvSpPr>
      <dsp:spPr>
        <a:xfrm>
          <a:off x="4452937" y="672637"/>
          <a:ext cx="46831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468312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675385" y="673893"/>
        <a:ext cx="23415" cy="23415"/>
      </dsp:txXfrm>
    </dsp:sp>
    <dsp:sp modelId="{F86117D9-16A7-4917-9D68-4D512512AD6C}">
      <dsp:nvSpPr>
        <dsp:cNvPr id="0" name=""/>
        <dsp:cNvSpPr/>
      </dsp:nvSpPr>
      <dsp:spPr>
        <a:xfrm>
          <a:off x="4921250" y="392906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전환배치</a:t>
          </a:r>
        </a:p>
      </dsp:txBody>
      <dsp:txXfrm>
        <a:off x="4938395" y="410051"/>
        <a:ext cx="1136491" cy="551100"/>
      </dsp:txXfrm>
    </dsp:sp>
    <dsp:sp modelId="{3C59BAFD-6156-4323-B519-282D1F1994D6}">
      <dsp:nvSpPr>
        <dsp:cNvPr id="0" name=""/>
        <dsp:cNvSpPr/>
      </dsp:nvSpPr>
      <dsp:spPr>
        <a:xfrm rot="2829178">
          <a:off x="2703674" y="1429986"/>
          <a:ext cx="688650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688650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030783" y="1425734"/>
        <a:ext cx="34432" cy="34432"/>
      </dsp:txXfrm>
    </dsp:sp>
    <dsp:sp modelId="{7F2DD75F-F16A-4C2D-8028-A91F27058831}">
      <dsp:nvSpPr>
        <dsp:cNvPr id="0" name=""/>
        <dsp:cNvSpPr/>
      </dsp:nvSpPr>
      <dsp:spPr>
        <a:xfrm>
          <a:off x="3282156" y="1402705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 err="1"/>
            <a:t>수직이동</a:t>
          </a:r>
          <a:endParaRPr lang="ko-KR" altLang="en-US" sz="1300" kern="1200" dirty="0"/>
        </a:p>
      </dsp:txBody>
      <dsp:txXfrm>
        <a:off x="3299301" y="1419850"/>
        <a:ext cx="1136491" cy="551100"/>
      </dsp:txXfrm>
    </dsp:sp>
    <dsp:sp modelId="{E83DFABA-D61D-4DFF-8584-BC1A70084A72}">
      <dsp:nvSpPr>
        <dsp:cNvPr id="0" name=""/>
        <dsp:cNvSpPr/>
      </dsp:nvSpPr>
      <dsp:spPr>
        <a:xfrm rot="19457599">
          <a:off x="4398729" y="1514136"/>
          <a:ext cx="57672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6728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672675" y="1512682"/>
        <a:ext cx="28836" cy="28836"/>
      </dsp:txXfrm>
    </dsp:sp>
    <dsp:sp modelId="{A636F0C3-1BCC-4FC4-9FD7-5633E05942A3}">
      <dsp:nvSpPr>
        <dsp:cNvPr id="0" name=""/>
        <dsp:cNvSpPr/>
      </dsp:nvSpPr>
      <dsp:spPr>
        <a:xfrm>
          <a:off x="4921250" y="1066105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 err="1"/>
            <a:t>상향이동</a:t>
          </a:r>
          <a:r>
            <a:rPr lang="en-US" altLang="ko-KR" sz="1300" kern="1200" dirty="0"/>
            <a:t>: </a:t>
          </a:r>
          <a:r>
            <a:rPr lang="ko-KR" altLang="en-US" sz="1300" kern="1200" dirty="0"/>
            <a:t>승진</a:t>
          </a:r>
        </a:p>
      </dsp:txBody>
      <dsp:txXfrm>
        <a:off x="4938395" y="1083250"/>
        <a:ext cx="1136491" cy="551100"/>
      </dsp:txXfrm>
    </dsp:sp>
    <dsp:sp modelId="{B1CA1E96-7310-4595-BABD-0B656A1F67C9}">
      <dsp:nvSpPr>
        <dsp:cNvPr id="0" name=""/>
        <dsp:cNvSpPr/>
      </dsp:nvSpPr>
      <dsp:spPr>
        <a:xfrm rot="2142401">
          <a:off x="4398729" y="1850736"/>
          <a:ext cx="57672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6728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672675" y="1849281"/>
        <a:ext cx="28836" cy="28836"/>
      </dsp:txXfrm>
    </dsp:sp>
    <dsp:sp modelId="{79DF4476-8435-48EE-A715-E5384D76ACC3}">
      <dsp:nvSpPr>
        <dsp:cNvPr id="0" name=""/>
        <dsp:cNvSpPr/>
      </dsp:nvSpPr>
      <dsp:spPr>
        <a:xfrm>
          <a:off x="4921250" y="1739304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 err="1"/>
            <a:t>하향이동</a:t>
          </a:r>
          <a:r>
            <a:rPr lang="en-US" altLang="ko-KR" sz="1300" kern="1200" dirty="0"/>
            <a:t>: </a:t>
          </a:r>
          <a:r>
            <a:rPr lang="ko-KR" altLang="en-US" sz="1300" kern="1200" dirty="0"/>
            <a:t>강등</a:t>
          </a:r>
        </a:p>
      </dsp:txBody>
      <dsp:txXfrm>
        <a:off x="4938395" y="1756449"/>
        <a:ext cx="1136491" cy="551100"/>
      </dsp:txXfrm>
    </dsp:sp>
    <dsp:sp modelId="{1DA9BCC4-C4F0-4864-A103-3B52517C3D6C}">
      <dsp:nvSpPr>
        <dsp:cNvPr id="0" name=""/>
        <dsp:cNvSpPr/>
      </dsp:nvSpPr>
      <dsp:spPr>
        <a:xfrm rot="3789830">
          <a:off x="890219" y="2566010"/>
          <a:ext cx="103737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037372" y="12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1382971" y="2553040"/>
        <a:ext cx="51868" cy="51868"/>
      </dsp:txXfrm>
    </dsp:sp>
    <dsp:sp modelId="{1667BFFE-56A2-4ACB-BC81-EDCC83F0CF18}">
      <dsp:nvSpPr>
        <dsp:cNvPr id="0" name=""/>
        <dsp:cNvSpPr/>
      </dsp:nvSpPr>
      <dsp:spPr>
        <a:xfrm>
          <a:off x="1643062" y="2749103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조직 외 이동</a:t>
          </a:r>
        </a:p>
      </dsp:txBody>
      <dsp:txXfrm>
        <a:off x="1660207" y="2766248"/>
        <a:ext cx="1136491" cy="551100"/>
      </dsp:txXfrm>
    </dsp:sp>
    <dsp:sp modelId="{99FBD055-A45C-4908-BF74-9E0803336077}">
      <dsp:nvSpPr>
        <dsp:cNvPr id="0" name=""/>
        <dsp:cNvSpPr/>
      </dsp:nvSpPr>
      <dsp:spPr>
        <a:xfrm rot="19457599">
          <a:off x="2759635" y="2860535"/>
          <a:ext cx="57672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6728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033581" y="2859080"/>
        <a:ext cx="28836" cy="28836"/>
      </dsp:txXfrm>
    </dsp:sp>
    <dsp:sp modelId="{9263D116-8AB1-4C61-8EE5-3DF7ED6CBCE0}">
      <dsp:nvSpPr>
        <dsp:cNvPr id="0" name=""/>
        <dsp:cNvSpPr/>
      </dsp:nvSpPr>
      <dsp:spPr>
        <a:xfrm>
          <a:off x="3282156" y="2412503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자발적 이동</a:t>
          </a:r>
        </a:p>
      </dsp:txBody>
      <dsp:txXfrm>
        <a:off x="3299301" y="2429648"/>
        <a:ext cx="1136491" cy="551100"/>
      </dsp:txXfrm>
    </dsp:sp>
    <dsp:sp modelId="{AF8010FD-8698-4641-866D-1539E1FD0CC0}">
      <dsp:nvSpPr>
        <dsp:cNvPr id="0" name=""/>
        <dsp:cNvSpPr/>
      </dsp:nvSpPr>
      <dsp:spPr>
        <a:xfrm>
          <a:off x="4452937" y="2692235"/>
          <a:ext cx="46831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468312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675385" y="2693491"/>
        <a:ext cx="23415" cy="23415"/>
      </dsp:txXfrm>
    </dsp:sp>
    <dsp:sp modelId="{F56F1FD5-35A4-492A-BF29-BB0C356E57AF}">
      <dsp:nvSpPr>
        <dsp:cNvPr id="0" name=""/>
        <dsp:cNvSpPr/>
      </dsp:nvSpPr>
      <dsp:spPr>
        <a:xfrm>
          <a:off x="4921250" y="2412503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사직</a:t>
          </a:r>
          <a:r>
            <a:rPr lang="en-US" altLang="ko-KR" sz="1300" kern="1200" dirty="0"/>
            <a:t>(</a:t>
          </a:r>
          <a:r>
            <a:rPr lang="ko-KR" altLang="en-US" sz="1300" kern="1200" dirty="0"/>
            <a:t>이직</a:t>
          </a:r>
          <a:r>
            <a:rPr lang="en-US" altLang="ko-KR" sz="1300" kern="1200" dirty="0"/>
            <a:t>)</a:t>
          </a:r>
          <a:endParaRPr lang="ko-KR" altLang="en-US" sz="1300" kern="1200" dirty="0"/>
        </a:p>
      </dsp:txBody>
      <dsp:txXfrm>
        <a:off x="4938395" y="2429648"/>
        <a:ext cx="1136491" cy="551100"/>
      </dsp:txXfrm>
    </dsp:sp>
    <dsp:sp modelId="{022C250C-538B-4D9E-9726-A8533F86610B}">
      <dsp:nvSpPr>
        <dsp:cNvPr id="0" name=""/>
        <dsp:cNvSpPr/>
      </dsp:nvSpPr>
      <dsp:spPr>
        <a:xfrm rot="2142401">
          <a:off x="2759635" y="3197134"/>
          <a:ext cx="57672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6728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033581" y="3195680"/>
        <a:ext cx="28836" cy="28836"/>
      </dsp:txXfrm>
    </dsp:sp>
    <dsp:sp modelId="{EA005CF9-AE34-4D57-94A0-99C5232416E9}">
      <dsp:nvSpPr>
        <dsp:cNvPr id="0" name=""/>
        <dsp:cNvSpPr/>
      </dsp:nvSpPr>
      <dsp:spPr>
        <a:xfrm>
          <a:off x="3282156" y="3085703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비자발적 이동</a:t>
          </a:r>
        </a:p>
      </dsp:txBody>
      <dsp:txXfrm>
        <a:off x="3299301" y="3102848"/>
        <a:ext cx="1136491" cy="551100"/>
      </dsp:txXfrm>
    </dsp:sp>
    <dsp:sp modelId="{97970749-22D6-425B-9364-68F97EA02BFE}">
      <dsp:nvSpPr>
        <dsp:cNvPr id="0" name=""/>
        <dsp:cNvSpPr/>
      </dsp:nvSpPr>
      <dsp:spPr>
        <a:xfrm>
          <a:off x="4452937" y="3365434"/>
          <a:ext cx="46831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468312" y="129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675385" y="3366690"/>
        <a:ext cx="23415" cy="23415"/>
      </dsp:txXfrm>
    </dsp:sp>
    <dsp:sp modelId="{8CE8E2BB-C19A-4BE4-B601-AF8F77BC8266}">
      <dsp:nvSpPr>
        <dsp:cNvPr id="0" name=""/>
        <dsp:cNvSpPr/>
      </dsp:nvSpPr>
      <dsp:spPr>
        <a:xfrm>
          <a:off x="4921250" y="3085703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해고</a:t>
          </a:r>
        </a:p>
      </dsp:txBody>
      <dsp:txXfrm>
        <a:off x="4938395" y="3102848"/>
        <a:ext cx="1136491" cy="55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4003-E628-4603-B2A6-351E194D1FB8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CB29-74C1-46FE-A348-FAACDCA849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2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D9538-EFDE-4E50-AEA3-B55D970CD187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25E1-839E-4D6D-BD5D-5D4123A4AE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87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01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42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482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810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6556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325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96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942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46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010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4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125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0637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2715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864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8717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7749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6728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57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128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01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0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327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56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21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531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25E1-839E-4D6D-BD5D-5D4123A4AE9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01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3B70970-0F59-4E09-9695-EAAC7B0BEFCD}"/>
              </a:ext>
            </a:extLst>
          </p:cNvPr>
          <p:cNvSpPr/>
          <p:nvPr userDrawn="1"/>
        </p:nvSpPr>
        <p:spPr>
          <a:xfrm>
            <a:off x="0" y="1694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5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57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41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-10269"/>
            <a:ext cx="9144000" cy="5164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323528" y="515491"/>
            <a:ext cx="8352160" cy="0"/>
          </a:xfrm>
          <a:prstGeom prst="line">
            <a:avLst/>
          </a:prstGeom>
          <a:ln w="38100">
            <a:solidFill>
              <a:srgbClr val="FFF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23528" y="18649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FFFE62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Part3</a:t>
            </a:r>
            <a:r>
              <a:rPr lang="en-US" altLang="ko-KR" sz="1600" b="1" baseline="0" dirty="0">
                <a:solidFill>
                  <a:srgbClr val="FFFE62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600" b="1" dirty="0">
                <a:solidFill>
                  <a:srgbClr val="FFFE62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CHAPTER</a:t>
            </a:r>
            <a:r>
              <a:rPr lang="en-US" altLang="ko-KR" sz="1600" b="1" baseline="0" dirty="0">
                <a:solidFill>
                  <a:srgbClr val="FFFE62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03. </a:t>
            </a:r>
            <a:r>
              <a:rPr lang="ko-KR" altLang="en-US" sz="1600" b="1" baseline="0" dirty="0">
                <a:solidFill>
                  <a:srgbClr val="FFFE62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인적자원의 개발</a:t>
            </a:r>
            <a:endParaRPr lang="ko-KR" altLang="en-US" sz="1600" b="1" dirty="0">
              <a:solidFill>
                <a:srgbClr val="FFFE62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98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26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60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63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68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74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6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59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32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CD36-6BEC-4F6B-BABF-C65DC661DC82}" type="datetimeFigureOut">
              <a:rPr lang="ko-KR" altLang="en-US" smtClean="0"/>
              <a:pPr/>
              <a:t>2025-05-12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48F0-6272-47D8-8091-703F9227E1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550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31590"/>
            <a:ext cx="5689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기초 경영학</a:t>
            </a:r>
            <a:endParaRPr lang="en-US" altLang="ko-KR" sz="4400" b="1" dirty="0">
              <a:solidFill>
                <a:srgbClr val="FFFE6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314" y="3003798"/>
            <a:ext cx="2239716" cy="461665"/>
          </a:xfrm>
          <a:prstGeom prst="rect">
            <a:avLst/>
          </a:prstGeom>
          <a:solidFill>
            <a:srgbClr val="404040"/>
          </a:solidFill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gradFill>
                  <a:gsLst>
                    <a:gs pos="0">
                      <a:srgbClr val="FFFE62"/>
                    </a:gs>
                    <a:gs pos="50000">
                      <a:srgbClr val="FFFE62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인적자원의 개발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18314" y="3507860"/>
            <a:ext cx="2297502" cy="0"/>
          </a:xfrm>
          <a:prstGeom prst="line">
            <a:avLst/>
          </a:prstGeom>
          <a:ln w="28575">
            <a:solidFill>
              <a:srgbClr val="FFF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0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167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②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MTP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와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AMP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MTP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(management training program)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는 </a:t>
            </a:r>
            <a:r>
              <a:rPr lang="en-US" altLang="ko-KR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Fayol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의 관리과정론을 중심으로 해서 작성된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중간관리자를 위한 대표적인 교육훈련방법</a:t>
            </a:r>
            <a:endParaRPr lang="en-US" altLang="ko-KR" sz="1400" b="1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AMP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(advanced management program)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는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최고경영자의 자질 함양과 능력개발을 위해 개발된 교육훈련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15137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6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③ 인 바스켓 교육훈련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(in-basket training)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경영자의 의사결정능력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개념적 능력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을 제고시키기 위해 개발</a:t>
            </a:r>
            <a:endParaRPr lang="en-US" altLang="ko-KR" sz="1400" b="1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훈련실시자는 훈련참가자에게 가상의 기업에 대한 정보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즉 생산제품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조직구조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종업원에 대한 정보 등을 제공한 후 이들에게 특정 경영상황에서 문제해결을 위한 의사결정을 하게 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예를 들어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해당 부서에서 일어날 수 있는 돌발적이고 예외적인 사건들을 유형별로 분류하여 바구니에 섞어 놓고 무작위로 꺼내어 하나씩 해결해 나감으로써 실제 사건에 앞서 미리 해결법을 습득할 수 있음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420866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32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④ 비즈니스 게임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(business game)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기업의 경쟁상황에서 올바른 의사결정능력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개념적 능력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을 제고시키기 위해 개발된 기법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교육참가자들을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3~5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명 규모 정도의 팀으로 구성하고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상대방 기업과의 경쟁에서 이길 수 있는 경영의사결정을 하도록 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게임 중 시행착오로 인해 발생한 일들에 대해서 게임이 끝난 후에 교육참가자들끼리 토론하면서 교육훈련의 효과를 기대할 수 있음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408072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00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⑤ 사례연구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(case study)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경영자의 의사결정능력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개념적 능력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을 향상시키기 위해 도입된 기법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기업에서 일어난 일련의 사례들을 교육참가자들에게 제시하고 참가자들은 이 사례를 해결하기 위해 노력하거나 사례의 해결과정을 교육받음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 후 유사한 사례가 발생했을 경우 문제점을 파악하고 해결하는 과정에 도움을 얻기 위한 교육훈련방법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407599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⑥ 역할연기법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(role playing)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경영자뿐만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아니라 일반 종업원을 대상으로 </a:t>
            </a:r>
            <a:r>
              <a:rPr lang="ko-KR" altLang="en-US" sz="1400" b="1" u="sng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인간관계에 대한 태도 개선 및 인간관계기술을 향상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시키기 위한 교육훈련방법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경영자와 하급자가 각각 역할을 바꾸어 수행해 봄으로 인해 서로의 인간관계기술의 향상을 기대할 수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268489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32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⑦ 행동모형법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(behavior modeling)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 및 일반 종업원에게 어떤 상황에 대한 가장 이상적인 행동을 제시하고 교육참가자가 이를 이해하고 따라하면서 모방하도록 하게 하여 행동변화를 유도하는 교육훈련방법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역할연기법은 교육참가자가 주어진 상황에 대한 행동을 본인 스스로 결정하여 연기하지만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행동모형법에서의 교육참가자는 행동의 종류를 선택할 여지가 없으며 주어진 행동을 반복하여 습득하는 것이 특징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192529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6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⑧ 상호교류분석법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(transactional analysis)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개인으로 하여금 자신의 행동에 대한 인식을 높임으로써 행동개선을 유도하는 교육훈련방법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개인의 행동은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부모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(parents),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성인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(adult),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어린아이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(child)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등 세 가지의 자아형태에서 형성된다고 가정하고 성인으로서의 행동을 조성해 나가는 것이 이 교육훈련의 목적</a:t>
            </a:r>
            <a:endParaRPr lang="en-US" altLang="ko-KR" sz="1400" b="1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즉 개인의 특성이나 인간관계의 유형을 다양하게 분석하여 개인이나 집단의 성숙을 목표로 하는 기법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303459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00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⑨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대역법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(understudy)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경영자를 대상으로 직무지식을 획득하기 위한 교육기법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 기법은 특정 부서의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직속상사 밑에서 미래에 그 자리를 승계할 예정에 있는 자가 같이 일을 하면서 업무에 관한 내용을 교육받는 방법</a:t>
            </a:r>
            <a:endParaRPr lang="en-US" altLang="ko-KR" sz="1400" b="1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 방법은 직장 내 교육훈련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(OJT)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 동시에 포함되는데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 때 우수한 상사가 반드시 우수한 교육자는 아니라는 점을 유념하여야 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189811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29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⑩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청년중역회의법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(junior board of director)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중간경영자 또는 하위경영자들에게 조직 전반에 대한 지식을 축적하는데 도움을 주기 위해 일정기간 동안 중역의 역할을 맡겨서 실천해 보고 주기적으로 모여 상호토의하게 하는 교육훈련방법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이러한 과정을 통해 교육대상자는 보다 넓은 안목을 가질 수 있고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중역으로서의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자질을 키워 나가게 되며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하급자들의 의견을 실제 중역회의에 전달하는 역할을 수행하게 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Q.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청년중역회의법은 최고경영자들을 위한 교육훈련 방법이다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. Y or N?</a:t>
            </a: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366458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경영자의 능력과 교육훈련 방법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경영자의 능력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[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카츠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24211"/>
              </p:ext>
            </p:extLst>
          </p:nvPr>
        </p:nvGraphicFramePr>
        <p:xfrm>
          <a:off x="107504" y="1491630"/>
          <a:ext cx="6048672" cy="155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40">
                  <a:extLst>
                    <a:ext uri="{9D8B030D-6E8A-4147-A177-3AD203B41FA5}">
                      <a16:colId xmlns:a16="http://schemas.microsoft.com/office/drawing/2014/main" val="2685359203"/>
                    </a:ext>
                  </a:extLst>
                </a:gridCol>
                <a:gridCol w="1768155">
                  <a:extLst>
                    <a:ext uri="{9D8B030D-6E8A-4147-A177-3AD203B41FA5}">
                      <a16:colId xmlns:a16="http://schemas.microsoft.com/office/drawing/2014/main" val="1798192952"/>
                    </a:ext>
                  </a:extLst>
                </a:gridCol>
                <a:gridCol w="1630248">
                  <a:extLst>
                    <a:ext uri="{9D8B030D-6E8A-4147-A177-3AD203B41FA5}">
                      <a16:colId xmlns:a16="http://schemas.microsoft.com/office/drawing/2014/main" val="3031770857"/>
                    </a:ext>
                  </a:extLst>
                </a:gridCol>
                <a:gridCol w="1763729">
                  <a:extLst>
                    <a:ext uri="{9D8B030D-6E8A-4147-A177-3AD203B41FA5}">
                      <a16:colId xmlns:a16="http://schemas.microsoft.com/office/drawing/2014/main" val="161005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개념적 능력</a:t>
                      </a:r>
                      <a:b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</a:rPr>
                      </a:b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(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의사결정능력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인간적 능력</a:t>
                      </a:r>
                      <a:b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</a:rPr>
                      </a:b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(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인간관계능력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기술적 능력</a:t>
                      </a:r>
                      <a:b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</a:rPr>
                      </a:b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(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직무나 조직의 지식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37346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교육훈련방법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인 바스켓 교육훈련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비즈니스 게임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사례연구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역할연기법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행동모형법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상호교류분석법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대역법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FF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∙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KoPub돋움체 Light"/>
                          <a:ea typeface="KoPub돋움체 Light"/>
                        </a:rPr>
                        <a:t> 청년중역회의법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KoPub돋움체 Light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594210559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07" y="3660144"/>
            <a:ext cx="5862888" cy="12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32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1.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(education &amp; training)</a:t>
            </a:r>
            <a:endParaRPr lang="ko-KR" altLang="en-US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⑴ 의의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교육훈련이란 인적자원의 직무에 대한 지식이나 기술을 증진시키고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직무태도나 직무행동을 개선함으로써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개인의 자기개발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사회적 효율성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과 기업의 목표달성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경제적 효율성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에 기여하도록 하는 공식적 절차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를 의미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즉 구성원들이 직무를 수행하는 데 필요한 지식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(knowledge),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기술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(skill),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능력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(ability)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등을 배양시켜 조직의 목적을 달성하도록 돕는 과정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387306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8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인적자원의 이동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408733282"/>
              </p:ext>
            </p:extLst>
          </p:nvPr>
        </p:nvGraphicFramePr>
        <p:xfrm>
          <a:off x="395536" y="8055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284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-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승진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(promotion)</a:t>
            </a:r>
            <a:endParaRPr lang="ko-KR" altLang="en-US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⑴ 의의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승진이란 인적자원이 한 직무에서 더 나은 직무로 또는 한 지위에서 더 높은 지위로 이동하는 수직적 이동을 의미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따라서 승진은 임금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지위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권한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책임 등의 수준이 높아지게 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그러나 단지 직위명칭만 상승하는 경우도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조직은 인적자원의 승진과 관련하여 다양한 정책을 사용할 수 있는데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대표적인 승진정책에는 연공주의와 능력주의가 있음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</p:spTree>
    <p:extLst>
      <p:ext uri="{BB962C8B-B14F-4D97-AF65-F5344CB8AC3E}">
        <p14:creationId xmlns:p14="http://schemas.microsoft.com/office/powerpoint/2010/main" val="1460941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①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연공주의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(seniority)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한 조직 또는 해당 직급에서 개인의 근속기간을 의미하는 연공이 높은 인적자원을 우선적으로 승진시켜야 한다는 관점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②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능력주의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(competence orientation)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승진후보자가 보유하고 있는 능력을 기준으로 능력이 높은 인적자원을 우선적으로 승진시켜야 한다는 관점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</p:spTree>
    <p:extLst>
      <p:ext uri="{BB962C8B-B14F-4D97-AF65-F5344CB8AC3E}">
        <p14:creationId xmlns:p14="http://schemas.microsoft.com/office/powerpoint/2010/main" val="409720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61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⑵ 승진의 기본원칙</a:t>
            </a:r>
          </a:p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① 적정성의 원칙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적정성의 원칙이란 해당기업이 인적자원에게 어느 정도의 승진기회를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부여하느냐와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관련이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즉 조직구성원이 일정한 정도의 공헌을 했을 때 어느 정도의 승진기회를 받아야 하는지에 대한 크기의 적정성을 의미함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②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공정성의 원칙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공정성의 원칙은 조직이 조직구성원에게 나누어 줄 수 있는 승진기회를 올바른 사람에게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배분했느냐와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관련되는 원칙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 원칙은 절대적인 것이 아니고 상대적인 것이기 때문에 지켜지지 않을 경우에는 조직 내 구성원들 간의 갈등을 유발시키는 원인이 될 수 있음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</p:spTree>
    <p:extLst>
      <p:ext uri="{BB962C8B-B14F-4D97-AF65-F5344CB8AC3E}">
        <p14:creationId xmlns:p14="http://schemas.microsoft.com/office/powerpoint/2010/main" val="3400469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③ 합리성의 원칙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합리성의 원칙은 조직구성원이 조직의 목표달성을 위해 공헌한 내용을 정확히 파악하기 위해 무엇을 공헌으로 간주할 것인가에 관련되는 원칙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427734"/>
            <a:ext cx="4413035" cy="19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61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⑶ 승진의 형태</a:t>
            </a:r>
          </a:p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① 직급승진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직급승진은 연공주의나 능력주의에 입각하여 인적자원을 상위직급으로 이동시키는 것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직급승진을 위해서는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상위직급의 특정 직무 또는 지위가 공석이 되어야 하므로 인적자원 간의 경쟁이 발생하게 되며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이로 인해 상대평가가 요구됨</a:t>
            </a:r>
            <a:endParaRPr lang="en-US" altLang="ko-KR" sz="1400" b="1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직급승진은 승진이 된 인적자원에게는 권한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책임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보상의 증가가 수반되지만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상위직급이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T/O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에 묶여 직급승진이 원활하게 이루어지지 않을 때에는 승진정체인력의 사기저하가 발생할 수 있고 이로 인해 다른 조직으로 이동하는 결과를 초래할 수 있음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* T/O: Table of Organization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조직표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</p:spTree>
    <p:extLst>
      <p:ext uri="{BB962C8B-B14F-4D97-AF65-F5344CB8AC3E}">
        <p14:creationId xmlns:p14="http://schemas.microsoft.com/office/powerpoint/2010/main" val="300176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② 자격승진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인적자원이 갖추고 있는 직무수행능력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직능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을 기준으로 승진시키는 제도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자격승진은 상위직능등급에 대한 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T/O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의 개념이 없기 때문에 누구라도 해당 직능을 갖추게 되면 상위직능등급으로 승진이 일어날 수 있음</a:t>
            </a:r>
            <a:endParaRPr lang="en-US" altLang="ko-KR" sz="1400" b="1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따라서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인적자원 간의 경쟁이 발생하지 않으며 인적자원에 대한 직능의 평가는 절대평가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가 요구됨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이러한 제도를 소위 ‘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직능자격제도’라고도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하는데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기업은 직종별 직급과 직능의 수준을 분리하여 관리하게 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</p:spTree>
    <p:extLst>
      <p:ext uri="{BB962C8B-B14F-4D97-AF65-F5344CB8AC3E}">
        <p14:creationId xmlns:p14="http://schemas.microsoft.com/office/powerpoint/2010/main" val="207249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32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③ 대용승진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(surrogate promotion)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직무내용이나 보상 등의 실질적인 변동 없이 직급명칭 또는 자격명칭만 변경되는 형식적 승진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으로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준승진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(quasi-promotion)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또는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건조승진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(dry promotion)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이라고도 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대용승진은 조직내부 사정상 승진정체로 인해 조직분위기가 정체되었을 경우나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인적자원이 대외업무를 수행하는 경우에 접촉고객의 해당 인적자원에 대한 신뢰감을 높이기 위해 도입하게 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</p:spTree>
    <p:extLst>
      <p:ext uri="{BB962C8B-B14F-4D97-AF65-F5344CB8AC3E}">
        <p14:creationId xmlns:p14="http://schemas.microsoft.com/office/powerpoint/2010/main" val="4411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④ 조직변화승진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(organization change promotion, OC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승진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승진대상자에 비해 승진대상직위가 부족한 경우에 조직변화를 통해 승진대상직위를 늘림으로써 인적자원들에게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직급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승진의 기회를 확대하는 방법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448106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</a:t>
            </a:r>
            <a:r>
              <a:rPr lang="ko-KR" altLang="en-US" b="1" dirty="0" err="1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전환배치와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 승진</a:t>
            </a:r>
          </a:p>
        </p:txBody>
      </p:sp>
    </p:spTree>
    <p:extLst>
      <p:ext uri="{BB962C8B-B14F-4D97-AF65-F5344CB8AC3E}">
        <p14:creationId xmlns:p14="http://schemas.microsoft.com/office/powerpoint/2010/main" val="224780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94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1.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</a:t>
            </a:r>
          </a:p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⑴ 의의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신규로 인적자원을 선발했다면 기업은 선발된 인적자원들이 수행해야 할 직무에 대한 기술직 지식을 습득하고 능력을 최대한 개발할 수 있도록 도움을 줘야 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또한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현직 종업원의 자질을 높이고 경쟁력을 제고시키기 위한 체계적이고 종합적인 교육훈련이 필요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(education)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과 훈련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(training)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은 별개의 개념으로 보편적 지식을 학습하는 교육과 특정 기능이나 기술을 학습하는 훈련으로 구분할 수도 있지만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일반적으로 두 개념을 통합하여 교육훈련이라고 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교육훈련은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단기적 관점에서의 인적자원 개발의 성격</a:t>
            </a:r>
            <a:endParaRPr lang="en-US" altLang="ko-KR" sz="1400" b="1" dirty="0">
              <a:solidFill>
                <a:schemeClr val="accent6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127710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29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⑵ 교육훈련 프로세스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교육훈련은 ‘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 필요성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수요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분석 → 교육훈련 설계 → 교육훈련 실시 → 교육훈련 </a:t>
            </a:r>
            <a:r>
              <a:rPr lang="ko-KR" altLang="en-US" sz="1400" b="1" dirty="0" err="1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평가’의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프로세스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를 통해 이루어짐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1)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 필요성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수요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분석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교육훈련은 조직의 목표를 달성하는 데 그 목적이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따라서 교육훈련을 실시하기 위해서 조직의 목표를 정확히 파악하고 그 목표를 달성하기 위해 교육훈련이 도울 수 있는 방안을 모색하는 일이 선행되어야 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교육훈련의 필요성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수요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분석을 위한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대표적인 방법에는 </a:t>
            </a:r>
            <a:r>
              <a:rPr lang="ko-KR" altLang="en-US" sz="1400" b="1" dirty="0" err="1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자료조사법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 err="1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작업표본법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질문지법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전문가 </a:t>
            </a:r>
            <a:r>
              <a:rPr lang="ko-KR" altLang="en-US" sz="1400" b="1" dirty="0" err="1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자문법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 err="1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면접법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델파이법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등이 있음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285663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2)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 평가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: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커크패트릭의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교육평가모형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교육훈련의 효과를 평가하기 위해 가장 많이 활용되는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평가모형이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400" b="1" dirty="0" err="1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커크패트릭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(Kirkpatrick)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의 교육평가모형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이 모형은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반응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학습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행동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성과의 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4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가지 평가수준으로 구성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되어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평가하고자 하는 영역이 분명하며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단순한 구조로 인해 설명하고 이해하기 쉬운 특징이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8958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26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⑶ 방법</a:t>
            </a: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1)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교육장소별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교육훈련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교육훈련이 이루어지는 장소에 따라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직장 내 교육훈련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과 </a:t>
            </a:r>
            <a:r>
              <a:rPr lang="ko-KR" altLang="en-US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직장 외 교육훈련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으로 구분할 수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최근에는 이러닝을 실시하는 기업이 크게 증가하고 있음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①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직장 내 교육훈련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(on the job training, OJT)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직무수행과 교육훈련이 동시에 이루어지는 형태의 교육훈련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일반적으로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1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명의 교육실시자별로 소수의 교육대상자가 할당됨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198058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② 직장 외 교육훈련 </a:t>
            </a:r>
            <a:r>
              <a:rPr lang="en-US" altLang="ko-KR" sz="1400" b="1" dirty="0">
                <a:solidFill>
                  <a:schemeClr val="accent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(off the job training, off JT)</a:t>
            </a: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직무수행과 교육훈련이 별도로 이루어지는 형태의 교육훈련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따라서 직장 외 교육훈련은 작업장과는 별도로 연수원이나 교육원 등과 같은 교육훈련을 담당하는 전문교육시스템에 의해서 실시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lvl="0" fontAlgn="base"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109800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8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직장 내 훈련과 직장 외 훈련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72488"/>
            <a:ext cx="6642403" cy="29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bravecom\Desktop\pencil_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267962" cy="2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7574"/>
            <a:ext cx="6048672" cy="329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2)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경영자 교육훈련</a:t>
            </a:r>
          </a:p>
          <a:p>
            <a:pPr lvl="0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① 일선감독자 교육훈련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생산부문의 일선감독자 훈련을 위하여 제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2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차 세계대전 중에 미국 전시노동력위원회가 고안하였고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전후 산업내훈련으로 각국에 보급되어 일반화 됨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훈련 내용은 감독자의 기술지도능력 향상을 위한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J.I.(Job Instruction,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작업지도법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생산관리능력 향상을 위한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J.M.(Job Method,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작업개선법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민주적 리더십 향상을 위한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J.R.(Job Relations, </a:t>
            </a:r>
            <a:r>
              <a:rPr lang="ko-KR" altLang="en-US" sz="14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부하통솔법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안전관리능력 향상을 위한 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J.S.(Job Safety, 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안전 관리법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으로 구성되어 있음 </a:t>
            </a:r>
            <a:endParaRPr lang="en-US" altLang="ko-KR" sz="14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Wingdings" panose="05000000000000000000" pitchFamily="2" charset="2"/>
            </a:endParaRPr>
          </a:p>
          <a:p>
            <a:pPr marL="285750" lvl="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훈련의 내용이나 방법이 수강자의 수준에 맞추어 표준화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·</a:t>
            </a:r>
            <a:r>
              <a:rPr lang="ko-KR" altLang="en-US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정형화되어 있어 실시가 쉬운 반면 지나친 정형화로 현실에 맞추기가 어렵다는 단점도 있음</a:t>
            </a:r>
            <a:r>
              <a: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4834"/>
            <a:ext cx="2884123" cy="369332"/>
          </a:xfrm>
          <a:prstGeom prst="rect">
            <a:avLst/>
          </a:prstGeom>
          <a:solidFill>
            <a:srgbClr val="15394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제 </a:t>
            </a:r>
            <a:r>
              <a:rPr lang="en-US" altLang="ko-KR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r>
              <a:rPr lang="ko-KR" altLang="en-US" b="1" dirty="0">
                <a:solidFill>
                  <a:srgbClr val="FFFE62"/>
                </a:solidFill>
                <a:latin typeface="나눔바른고딕" pitchFamily="50" charset="-127"/>
                <a:ea typeface="나눔바른고딕" pitchFamily="50" charset="-127"/>
              </a:rPr>
              <a:t>절 교육훈련과 경력개발</a:t>
            </a:r>
          </a:p>
        </p:txBody>
      </p:sp>
    </p:spTree>
    <p:extLst>
      <p:ext uri="{BB962C8B-B14F-4D97-AF65-F5344CB8AC3E}">
        <p14:creationId xmlns:p14="http://schemas.microsoft.com/office/powerpoint/2010/main" val="409227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36069</TotalTime>
  <Words>1594</Words>
  <Application>Microsoft Office PowerPoint</Application>
  <PresentationFormat>화면 슬라이드 쇼(16:9)</PresentationFormat>
  <Paragraphs>198</Paragraphs>
  <Slides>28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9" baseType="lpstr">
      <vt:lpstr>Arial</vt:lpstr>
      <vt:lpstr>KoPub돋움체 Light</vt:lpstr>
      <vt:lpstr>나눔바른고딕OTF</vt:lpstr>
      <vt:lpstr>Calibri Light</vt:lpstr>
      <vt:lpstr>맑은 고딕</vt:lpstr>
      <vt:lpstr>Wingdings</vt:lpstr>
      <vt:lpstr>Calibri</vt:lpstr>
      <vt:lpstr>-윤고딕330</vt:lpstr>
      <vt:lpstr>KoPub돋움체 Medium</vt:lpstr>
      <vt:lpstr>나눔바른고딕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용감한컴퍼니</dc:creator>
  <cp:lastModifiedBy>아이비김영</cp:lastModifiedBy>
  <cp:revision>2307</cp:revision>
  <dcterms:created xsi:type="dcterms:W3CDTF">2015-02-23T12:03:41Z</dcterms:created>
  <dcterms:modified xsi:type="dcterms:W3CDTF">2025-05-12T06:30:56Z</dcterms:modified>
</cp:coreProperties>
</file>